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747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594" y="-90"/>
      </p:cViewPr>
      <p:guideLst>
        <p:guide orient="horz" pos="244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6593"/>
            <a:ext cx="8636000" cy="16605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89967"/>
            <a:ext cx="7112000" cy="197978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10241"/>
            <a:ext cx="2286000" cy="661005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10241"/>
            <a:ext cx="6688667" cy="661005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978167"/>
            <a:ext cx="8636000" cy="15386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83510"/>
            <a:ext cx="8636000" cy="16946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34109"/>
            <a:ext cx="4489098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56803"/>
            <a:ext cx="4489098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34109"/>
            <a:ext cx="4490861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56803"/>
            <a:ext cx="4490861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8445"/>
            <a:ext cx="3342570" cy="13126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8447"/>
            <a:ext cx="5679722" cy="6611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21133"/>
            <a:ext cx="3342570" cy="52991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422900"/>
            <a:ext cx="6096000" cy="6402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92209"/>
            <a:ext cx="6096000" cy="4648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063104"/>
            <a:ext cx="6096000" cy="9091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10239"/>
            <a:ext cx="9144000" cy="1291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07635"/>
            <a:ext cx="9144000" cy="5112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8000A-0B60-48F0-9FB7-DF598A8696CD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180323"/>
            <a:ext cx="3217333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99A0F-6E3E-41E7-BBE7-346DB2608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1.1 – Reporting Frequency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79025" y="368497"/>
            <a:ext cx="2853224" cy="578943"/>
            <a:chOff x="379025" y="368497"/>
            <a:chExt cx="2853224" cy="578943"/>
          </a:xfrm>
        </p:grpSpPr>
        <p:sp>
          <p:nvSpPr>
            <p:cNvPr id="2" name="Freeform 1"/>
            <p:cNvSpPr/>
            <p:nvPr/>
          </p:nvSpPr>
          <p:spPr>
            <a:xfrm>
              <a:off x="405022" y="368497"/>
              <a:ext cx="310916" cy="520379"/>
            </a:xfrm>
            <a:custGeom>
              <a:avLst/>
              <a:gdLst/>
              <a:ahLst/>
              <a:cxnLst/>
              <a:rect l="0" t="0" r="0" b="0"/>
              <a:pathLst>
                <a:path w="310916" h="520379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6072" y="94168"/>
                  </a:lnTo>
                  <a:lnTo>
                    <a:pt x="12621" y="142285"/>
                  </a:lnTo>
                  <a:lnTo>
                    <a:pt x="15081" y="194757"/>
                  </a:lnTo>
                  <a:lnTo>
                    <a:pt x="15810" y="254238"/>
                  </a:lnTo>
                  <a:lnTo>
                    <a:pt x="17196" y="312806"/>
                  </a:lnTo>
                  <a:lnTo>
                    <a:pt x="24433" y="372054"/>
                  </a:lnTo>
                  <a:lnTo>
                    <a:pt x="20620" y="433801"/>
                  </a:lnTo>
                  <a:lnTo>
                    <a:pt x="8601" y="489888"/>
                  </a:lnTo>
                  <a:lnTo>
                    <a:pt x="1858" y="513696"/>
                  </a:lnTo>
                  <a:lnTo>
                    <a:pt x="3102" y="519109"/>
                  </a:lnTo>
                  <a:lnTo>
                    <a:pt x="7440" y="520378"/>
                  </a:lnTo>
                  <a:lnTo>
                    <a:pt x="67652" y="496504"/>
                  </a:lnTo>
                  <a:lnTo>
                    <a:pt x="130832" y="478681"/>
                  </a:lnTo>
                  <a:lnTo>
                    <a:pt x="193152" y="471630"/>
                  </a:lnTo>
                  <a:lnTo>
                    <a:pt x="250869" y="464909"/>
                  </a:lnTo>
                  <a:lnTo>
                    <a:pt x="31091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63336" y="684352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1222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0004" y="652702"/>
              <a:ext cx="177603" cy="210635"/>
            </a:xfrm>
            <a:custGeom>
              <a:avLst/>
              <a:gdLst/>
              <a:ahLst/>
              <a:cxnLst/>
              <a:rect l="0" t="0" r="0" b="0"/>
              <a:pathLst>
                <a:path w="177603" h="210635">
                  <a:moveTo>
                    <a:pt x="9146" y="94821"/>
                  </a:moveTo>
                  <a:lnTo>
                    <a:pt x="9146" y="153438"/>
                  </a:lnTo>
                  <a:lnTo>
                    <a:pt x="15385" y="173905"/>
                  </a:lnTo>
                  <a:lnTo>
                    <a:pt x="21277" y="184952"/>
                  </a:lnTo>
                  <a:lnTo>
                    <a:pt x="16097" y="178163"/>
                  </a:lnTo>
                  <a:lnTo>
                    <a:pt x="5616" y="149021"/>
                  </a:lnTo>
                  <a:lnTo>
                    <a:pt x="0" y="96082"/>
                  </a:lnTo>
                  <a:lnTo>
                    <a:pt x="1367" y="49831"/>
                  </a:lnTo>
                  <a:lnTo>
                    <a:pt x="9978" y="24522"/>
                  </a:lnTo>
                  <a:lnTo>
                    <a:pt x="24723" y="7815"/>
                  </a:lnTo>
                  <a:lnTo>
                    <a:pt x="33569" y="1722"/>
                  </a:lnTo>
                  <a:lnTo>
                    <a:pt x="41806" y="0"/>
                  </a:lnTo>
                  <a:lnTo>
                    <a:pt x="49636" y="1191"/>
                  </a:lnTo>
                  <a:lnTo>
                    <a:pt x="64576" y="8754"/>
                  </a:lnTo>
                  <a:lnTo>
                    <a:pt x="107348" y="47312"/>
                  </a:lnTo>
                  <a:lnTo>
                    <a:pt x="132356" y="85306"/>
                  </a:lnTo>
                  <a:lnTo>
                    <a:pt x="152623" y="138238"/>
                  </a:lnTo>
                  <a:lnTo>
                    <a:pt x="166992" y="184289"/>
                  </a:lnTo>
                  <a:lnTo>
                    <a:pt x="177602" y="2106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9720" y="74752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97851" y="670016"/>
              <a:ext cx="181383" cy="221786"/>
            </a:xfrm>
            <a:custGeom>
              <a:avLst/>
              <a:gdLst/>
              <a:ahLst/>
              <a:cxnLst/>
              <a:rect l="0" t="0" r="0" b="0"/>
              <a:pathLst>
                <a:path w="181383" h="221786">
                  <a:moveTo>
                    <a:pt x="97154" y="56450"/>
                  </a:moveTo>
                  <a:lnTo>
                    <a:pt x="113921" y="45271"/>
                  </a:lnTo>
                  <a:lnTo>
                    <a:pt x="117691" y="37299"/>
                  </a:lnTo>
                  <a:lnTo>
                    <a:pt x="118760" y="15963"/>
                  </a:lnTo>
                  <a:lnTo>
                    <a:pt x="112727" y="8402"/>
                  </a:lnTo>
                  <a:lnTo>
                    <a:pt x="90427" y="0"/>
                  </a:lnTo>
                  <a:lnTo>
                    <a:pt x="67258" y="2505"/>
                  </a:lnTo>
                  <a:lnTo>
                    <a:pt x="45262" y="12587"/>
                  </a:lnTo>
                  <a:lnTo>
                    <a:pt x="15488" y="37994"/>
                  </a:lnTo>
                  <a:lnTo>
                    <a:pt x="3146" y="57606"/>
                  </a:lnTo>
                  <a:lnTo>
                    <a:pt x="0" y="81140"/>
                  </a:lnTo>
                  <a:lnTo>
                    <a:pt x="3672" y="107198"/>
                  </a:lnTo>
                  <a:lnTo>
                    <a:pt x="31565" y="170396"/>
                  </a:lnTo>
                  <a:lnTo>
                    <a:pt x="51854" y="197706"/>
                  </a:lnTo>
                  <a:lnTo>
                    <a:pt x="71951" y="210088"/>
                  </a:lnTo>
                  <a:lnTo>
                    <a:pt x="96481" y="218320"/>
                  </a:lnTo>
                  <a:lnTo>
                    <a:pt x="135429" y="221785"/>
                  </a:lnTo>
                  <a:lnTo>
                    <a:pt x="181382" y="2143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4492" y="455875"/>
              <a:ext cx="200439" cy="409778"/>
            </a:xfrm>
            <a:custGeom>
              <a:avLst/>
              <a:gdLst/>
              <a:ahLst/>
              <a:cxnLst/>
              <a:rect l="0" t="0" r="0" b="0"/>
              <a:pathLst>
                <a:path w="200439" h="409778">
                  <a:moveTo>
                    <a:pt x="17466" y="123192"/>
                  </a:moveTo>
                  <a:lnTo>
                    <a:pt x="9133" y="175242"/>
                  </a:lnTo>
                  <a:lnTo>
                    <a:pt x="10708" y="225182"/>
                  </a:lnTo>
                  <a:lnTo>
                    <a:pt x="15463" y="272734"/>
                  </a:lnTo>
                  <a:lnTo>
                    <a:pt x="22660" y="330026"/>
                  </a:lnTo>
                  <a:lnTo>
                    <a:pt x="28111" y="382374"/>
                  </a:lnTo>
                  <a:lnTo>
                    <a:pt x="33748" y="409777"/>
                  </a:lnTo>
                  <a:lnTo>
                    <a:pt x="33000" y="409005"/>
                  </a:lnTo>
                  <a:lnTo>
                    <a:pt x="23394" y="376961"/>
                  </a:lnTo>
                  <a:lnTo>
                    <a:pt x="18637" y="325571"/>
                  </a:lnTo>
                  <a:lnTo>
                    <a:pt x="14578" y="273479"/>
                  </a:lnTo>
                  <a:lnTo>
                    <a:pt x="8447" y="223458"/>
                  </a:lnTo>
                  <a:lnTo>
                    <a:pt x="0" y="168517"/>
                  </a:lnTo>
                  <a:lnTo>
                    <a:pt x="238" y="109485"/>
                  </a:lnTo>
                  <a:lnTo>
                    <a:pt x="11203" y="53024"/>
                  </a:lnTo>
                  <a:lnTo>
                    <a:pt x="26789" y="24543"/>
                  </a:lnTo>
                  <a:lnTo>
                    <a:pt x="42666" y="11887"/>
                  </a:lnTo>
                  <a:lnTo>
                    <a:pt x="62591" y="3533"/>
                  </a:lnTo>
                  <a:lnTo>
                    <a:pt x="98947" y="0"/>
                  </a:lnTo>
                  <a:lnTo>
                    <a:pt x="121530" y="3319"/>
                  </a:lnTo>
                  <a:lnTo>
                    <a:pt x="140146" y="11813"/>
                  </a:lnTo>
                  <a:lnTo>
                    <a:pt x="171161" y="36330"/>
                  </a:lnTo>
                  <a:lnTo>
                    <a:pt x="187138" y="62360"/>
                  </a:lnTo>
                  <a:lnTo>
                    <a:pt x="199281" y="92300"/>
                  </a:lnTo>
                  <a:lnTo>
                    <a:pt x="200438" y="112971"/>
                  </a:lnTo>
                  <a:lnTo>
                    <a:pt x="195883" y="133857"/>
                  </a:lnTo>
                  <a:lnTo>
                    <a:pt x="180165" y="164177"/>
                  </a:lnTo>
                  <a:lnTo>
                    <a:pt x="167375" y="180792"/>
                  </a:lnTo>
                  <a:lnTo>
                    <a:pt x="135843" y="203299"/>
                  </a:lnTo>
                  <a:lnTo>
                    <a:pt x="82000" y="216019"/>
                  </a:lnTo>
                  <a:lnTo>
                    <a:pt x="70109" y="217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16239" y="484310"/>
              <a:ext cx="10518" cy="410613"/>
            </a:xfrm>
            <a:custGeom>
              <a:avLst/>
              <a:gdLst/>
              <a:ahLst/>
              <a:cxnLst/>
              <a:rect l="0" t="0" r="0" b="0"/>
              <a:pathLst>
                <a:path w="10518" h="410613">
                  <a:moveTo>
                    <a:pt x="10517" y="0"/>
                  </a:moveTo>
                  <a:lnTo>
                    <a:pt x="2184" y="54145"/>
                  </a:lnTo>
                  <a:lnTo>
                    <a:pt x="422" y="109092"/>
                  </a:lnTo>
                  <a:lnTo>
                    <a:pt x="117" y="156586"/>
                  </a:lnTo>
                  <a:lnTo>
                    <a:pt x="26" y="207703"/>
                  </a:lnTo>
                  <a:lnTo>
                    <a:pt x="0" y="259894"/>
                  </a:lnTo>
                  <a:lnTo>
                    <a:pt x="1161" y="321525"/>
                  </a:lnTo>
                  <a:lnTo>
                    <a:pt x="8322" y="375640"/>
                  </a:lnTo>
                  <a:lnTo>
                    <a:pt x="10517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46878" y="694880"/>
              <a:ext cx="156653" cy="191695"/>
            </a:xfrm>
            <a:custGeom>
              <a:avLst/>
              <a:gdLst/>
              <a:ahLst/>
              <a:cxnLst/>
              <a:rect l="0" t="0" r="0" b="0"/>
              <a:pathLst>
                <a:path w="156653" h="191695">
                  <a:moveTo>
                    <a:pt x="79920" y="0"/>
                  </a:moveTo>
                  <a:lnTo>
                    <a:pt x="57563" y="0"/>
                  </a:lnTo>
                  <a:lnTo>
                    <a:pt x="48637" y="3510"/>
                  </a:lnTo>
                  <a:lnTo>
                    <a:pt x="32481" y="16768"/>
                  </a:lnTo>
                  <a:lnTo>
                    <a:pt x="10232" y="49552"/>
                  </a:lnTo>
                  <a:lnTo>
                    <a:pt x="0" y="88902"/>
                  </a:lnTo>
                  <a:lnTo>
                    <a:pt x="4948" y="142950"/>
                  </a:lnTo>
                  <a:lnTo>
                    <a:pt x="10724" y="166479"/>
                  </a:lnTo>
                  <a:lnTo>
                    <a:pt x="17411" y="175327"/>
                  </a:lnTo>
                  <a:lnTo>
                    <a:pt x="37320" y="188278"/>
                  </a:lnTo>
                  <a:lnTo>
                    <a:pt x="61766" y="191694"/>
                  </a:lnTo>
                  <a:lnTo>
                    <a:pt x="87059" y="188143"/>
                  </a:lnTo>
                  <a:lnTo>
                    <a:pt x="119860" y="172989"/>
                  </a:lnTo>
                  <a:lnTo>
                    <a:pt x="137055" y="160333"/>
                  </a:lnTo>
                  <a:lnTo>
                    <a:pt x="149377" y="140669"/>
                  </a:lnTo>
                  <a:lnTo>
                    <a:pt x="154300" y="128875"/>
                  </a:lnTo>
                  <a:lnTo>
                    <a:pt x="156652" y="103291"/>
                  </a:lnTo>
                  <a:lnTo>
                    <a:pt x="148629" y="54329"/>
                  </a:lnTo>
                  <a:lnTo>
                    <a:pt x="136193" y="35455"/>
                  </a:lnTo>
                  <a:lnTo>
                    <a:pt x="11150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58425" y="526424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31585" y="0"/>
                  </a:moveTo>
                  <a:lnTo>
                    <a:pt x="14797" y="63451"/>
                  </a:lnTo>
                  <a:lnTo>
                    <a:pt x="11793" y="110957"/>
                  </a:lnTo>
                  <a:lnTo>
                    <a:pt x="9733" y="162078"/>
                  </a:lnTo>
                  <a:lnTo>
                    <a:pt x="3403" y="214270"/>
                  </a:lnTo>
                  <a:lnTo>
                    <a:pt x="1008" y="265609"/>
                  </a:lnTo>
                  <a:lnTo>
                    <a:pt x="199" y="32235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37367" y="652766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41425" y="0"/>
                  </a:lnTo>
                  <a:lnTo>
                    <a:pt x="88421" y="1170"/>
                  </a:lnTo>
                  <a:lnTo>
                    <a:pt x="2654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63419" y="726466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63171" y="0"/>
                  </a:moveTo>
                  <a:lnTo>
                    <a:pt x="45190" y="1564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9025" y="909913"/>
              <a:ext cx="2242571" cy="37527"/>
            </a:xfrm>
            <a:custGeom>
              <a:avLst/>
              <a:gdLst/>
              <a:ahLst/>
              <a:cxnLst/>
              <a:rect l="0" t="0" r="0" b="0"/>
              <a:pathLst>
                <a:path w="2242571" h="37527">
                  <a:moveTo>
                    <a:pt x="2242570" y="6066"/>
                  </a:moveTo>
                  <a:lnTo>
                    <a:pt x="2183954" y="6066"/>
                  </a:lnTo>
                  <a:lnTo>
                    <a:pt x="2129780" y="6066"/>
                  </a:lnTo>
                  <a:lnTo>
                    <a:pt x="2074018" y="2946"/>
                  </a:lnTo>
                  <a:lnTo>
                    <a:pt x="2045996" y="0"/>
                  </a:lnTo>
                  <a:lnTo>
                    <a:pt x="1989878" y="4521"/>
                  </a:lnTo>
                  <a:lnTo>
                    <a:pt x="1933733" y="5761"/>
                  </a:lnTo>
                  <a:lnTo>
                    <a:pt x="1870347" y="7175"/>
                  </a:lnTo>
                  <a:lnTo>
                    <a:pt x="1808433" y="14387"/>
                  </a:lnTo>
                  <a:lnTo>
                    <a:pt x="1745814" y="21748"/>
                  </a:lnTo>
                  <a:lnTo>
                    <a:pt x="1687214" y="26061"/>
                  </a:lnTo>
                  <a:lnTo>
                    <a:pt x="1638813" y="26808"/>
                  </a:lnTo>
                  <a:lnTo>
                    <a:pt x="1576824" y="27061"/>
                  </a:lnTo>
                  <a:lnTo>
                    <a:pt x="1514190" y="27111"/>
                  </a:lnTo>
                  <a:lnTo>
                    <a:pt x="1456758" y="34356"/>
                  </a:lnTo>
                  <a:lnTo>
                    <a:pt x="1400353" y="33881"/>
                  </a:lnTo>
                  <a:lnTo>
                    <a:pt x="1338562" y="28458"/>
                  </a:lnTo>
                  <a:lnTo>
                    <a:pt x="1279606" y="28556"/>
                  </a:lnTo>
                  <a:lnTo>
                    <a:pt x="1226713" y="35508"/>
                  </a:lnTo>
                  <a:lnTo>
                    <a:pt x="1177675" y="37016"/>
                  </a:lnTo>
                  <a:lnTo>
                    <a:pt x="1114292" y="37526"/>
                  </a:lnTo>
                  <a:lnTo>
                    <a:pt x="1050889" y="29302"/>
                  </a:lnTo>
                  <a:lnTo>
                    <a:pt x="996311" y="27553"/>
                  </a:lnTo>
                  <a:lnTo>
                    <a:pt x="934790" y="35513"/>
                  </a:lnTo>
                  <a:lnTo>
                    <a:pt x="880441" y="31640"/>
                  </a:lnTo>
                  <a:lnTo>
                    <a:pt x="824645" y="28015"/>
                  </a:lnTo>
                  <a:lnTo>
                    <a:pt x="768563" y="27299"/>
                  </a:lnTo>
                  <a:lnTo>
                    <a:pt x="706836" y="27158"/>
                  </a:lnTo>
                  <a:lnTo>
                    <a:pt x="646723" y="34365"/>
                  </a:lnTo>
                  <a:lnTo>
                    <a:pt x="586669" y="33883"/>
                  </a:lnTo>
                  <a:lnTo>
                    <a:pt x="524417" y="28458"/>
                  </a:lnTo>
                  <a:lnTo>
                    <a:pt x="475658" y="27518"/>
                  </a:lnTo>
                  <a:lnTo>
                    <a:pt x="415185" y="27201"/>
                  </a:lnTo>
                  <a:lnTo>
                    <a:pt x="358179" y="27138"/>
                  </a:lnTo>
                  <a:lnTo>
                    <a:pt x="301859" y="27126"/>
                  </a:lnTo>
                  <a:lnTo>
                    <a:pt x="238438" y="33189"/>
                  </a:lnTo>
                  <a:lnTo>
                    <a:pt x="176517" y="28668"/>
                  </a:lnTo>
                  <a:lnTo>
                    <a:pt x="125611" y="30700"/>
                  </a:lnTo>
                  <a:lnTo>
                    <a:pt x="76603" y="35592"/>
                  </a:lnTo>
                  <a:lnTo>
                    <a:pt x="35566" y="33922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42735" y="67382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33299" y="4269"/>
                  </a:lnTo>
                  <a:lnTo>
                    <a:pt x="71608" y="844"/>
                  </a:lnTo>
                  <a:lnTo>
                    <a:pt x="29796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558799" y="357968"/>
            <a:ext cx="4169119" cy="484312"/>
            <a:chOff x="3558799" y="357968"/>
            <a:chExt cx="4169119" cy="484312"/>
          </a:xfrm>
        </p:grpSpPr>
        <p:sp>
          <p:nvSpPr>
            <p:cNvPr id="17" name="Freeform 16"/>
            <p:cNvSpPr/>
            <p:nvPr/>
          </p:nvSpPr>
          <p:spPr>
            <a:xfrm>
              <a:off x="3558799" y="484310"/>
              <a:ext cx="282363" cy="354463"/>
            </a:xfrm>
            <a:custGeom>
              <a:avLst/>
              <a:gdLst/>
              <a:ahLst/>
              <a:cxnLst/>
              <a:rect l="0" t="0" r="0" b="0"/>
              <a:pathLst>
                <a:path w="282363" h="354463">
                  <a:moveTo>
                    <a:pt x="20890" y="21057"/>
                  </a:moveTo>
                  <a:lnTo>
                    <a:pt x="4102" y="83338"/>
                  </a:lnTo>
                  <a:lnTo>
                    <a:pt x="676" y="137388"/>
                  </a:lnTo>
                  <a:lnTo>
                    <a:pt x="0" y="198714"/>
                  </a:lnTo>
                  <a:lnTo>
                    <a:pt x="8271" y="258748"/>
                  </a:lnTo>
                  <a:lnTo>
                    <a:pt x="24290" y="312547"/>
                  </a:lnTo>
                  <a:lnTo>
                    <a:pt x="30175" y="324178"/>
                  </a:lnTo>
                  <a:lnTo>
                    <a:pt x="46073" y="340222"/>
                  </a:lnTo>
                  <a:lnTo>
                    <a:pt x="66008" y="350081"/>
                  </a:lnTo>
                  <a:lnTo>
                    <a:pt x="102368" y="354462"/>
                  </a:lnTo>
                  <a:lnTo>
                    <a:pt x="137058" y="347702"/>
                  </a:lnTo>
                  <a:lnTo>
                    <a:pt x="175283" y="330231"/>
                  </a:lnTo>
                  <a:lnTo>
                    <a:pt x="230994" y="283390"/>
                  </a:lnTo>
                  <a:lnTo>
                    <a:pt x="257318" y="246834"/>
                  </a:lnTo>
                  <a:lnTo>
                    <a:pt x="274346" y="200778"/>
                  </a:lnTo>
                  <a:lnTo>
                    <a:pt x="281212" y="150087"/>
                  </a:lnTo>
                  <a:lnTo>
                    <a:pt x="282362" y="88962"/>
                  </a:lnTo>
                  <a:lnTo>
                    <a:pt x="274358" y="48326"/>
                  </a:lnTo>
                  <a:lnTo>
                    <a:pt x="2525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27626" y="547481"/>
              <a:ext cx="181511" cy="252685"/>
            </a:xfrm>
            <a:custGeom>
              <a:avLst/>
              <a:gdLst/>
              <a:ahLst/>
              <a:cxnLst/>
              <a:rect l="0" t="0" r="0" b="0"/>
              <a:pathLst>
                <a:path w="181511" h="252685">
                  <a:moveTo>
                    <a:pt x="83731" y="0"/>
                  </a:moveTo>
                  <a:lnTo>
                    <a:pt x="39769" y="20244"/>
                  </a:lnTo>
                  <a:lnTo>
                    <a:pt x="25978" y="35904"/>
                  </a:lnTo>
                  <a:lnTo>
                    <a:pt x="2003" y="68964"/>
                  </a:lnTo>
                  <a:lnTo>
                    <a:pt x="0" y="76392"/>
                  </a:lnTo>
                  <a:lnTo>
                    <a:pt x="1004" y="83683"/>
                  </a:lnTo>
                  <a:lnTo>
                    <a:pt x="4013" y="90884"/>
                  </a:lnTo>
                  <a:lnTo>
                    <a:pt x="16715" y="102004"/>
                  </a:lnTo>
                  <a:lnTo>
                    <a:pt x="35229" y="109676"/>
                  </a:lnTo>
                  <a:lnTo>
                    <a:pt x="85243" y="117721"/>
                  </a:lnTo>
                  <a:lnTo>
                    <a:pt x="123173" y="130027"/>
                  </a:lnTo>
                  <a:lnTo>
                    <a:pt x="161842" y="155146"/>
                  </a:lnTo>
                  <a:lnTo>
                    <a:pt x="179145" y="181280"/>
                  </a:lnTo>
                  <a:lnTo>
                    <a:pt x="181510" y="201062"/>
                  </a:lnTo>
                  <a:lnTo>
                    <a:pt x="180502" y="211250"/>
                  </a:lnTo>
                  <a:lnTo>
                    <a:pt x="175151" y="220382"/>
                  </a:lnTo>
                  <a:lnTo>
                    <a:pt x="156728" y="236768"/>
                  </a:lnTo>
                  <a:lnTo>
                    <a:pt x="132942" y="245610"/>
                  </a:lnTo>
                  <a:lnTo>
                    <a:pt x="9426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79813" y="583464"/>
              <a:ext cx="189800" cy="195645"/>
            </a:xfrm>
            <a:custGeom>
              <a:avLst/>
              <a:gdLst/>
              <a:ahLst/>
              <a:cxnLst/>
              <a:rect l="0" t="0" r="0" b="0"/>
              <a:pathLst>
                <a:path w="189800" h="195645">
                  <a:moveTo>
                    <a:pt x="0" y="69302"/>
                  </a:moveTo>
                  <a:lnTo>
                    <a:pt x="16768" y="74892"/>
                  </a:lnTo>
                  <a:lnTo>
                    <a:pt x="34359" y="74516"/>
                  </a:lnTo>
                  <a:lnTo>
                    <a:pt x="85426" y="70332"/>
                  </a:lnTo>
                  <a:lnTo>
                    <a:pt x="142263" y="61100"/>
                  </a:lnTo>
                  <a:lnTo>
                    <a:pt x="166174" y="54739"/>
                  </a:lnTo>
                  <a:lnTo>
                    <a:pt x="175123" y="49065"/>
                  </a:lnTo>
                  <a:lnTo>
                    <a:pt x="188187" y="33402"/>
                  </a:lnTo>
                  <a:lnTo>
                    <a:pt x="189799" y="25481"/>
                  </a:lnTo>
                  <a:lnTo>
                    <a:pt x="188534" y="17862"/>
                  </a:lnTo>
                  <a:lnTo>
                    <a:pt x="185351" y="10442"/>
                  </a:lnTo>
                  <a:lnTo>
                    <a:pt x="178550" y="5496"/>
                  </a:lnTo>
                  <a:lnTo>
                    <a:pt x="158514" y="0"/>
                  </a:lnTo>
                  <a:lnTo>
                    <a:pt x="126516" y="2495"/>
                  </a:lnTo>
                  <a:lnTo>
                    <a:pt x="94808" y="16232"/>
                  </a:lnTo>
                  <a:lnTo>
                    <a:pt x="40655" y="55535"/>
                  </a:lnTo>
                  <a:lnTo>
                    <a:pt x="26648" y="72542"/>
                  </a:lnTo>
                  <a:lnTo>
                    <a:pt x="21275" y="81991"/>
                  </a:lnTo>
                  <a:lnTo>
                    <a:pt x="18425" y="101848"/>
                  </a:lnTo>
                  <a:lnTo>
                    <a:pt x="22227" y="122371"/>
                  </a:lnTo>
                  <a:lnTo>
                    <a:pt x="31716" y="143191"/>
                  </a:lnTo>
                  <a:lnTo>
                    <a:pt x="49971" y="161024"/>
                  </a:lnTo>
                  <a:lnTo>
                    <a:pt x="86556" y="181097"/>
                  </a:lnTo>
                  <a:lnTo>
                    <a:pt x="147399" y="195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95532" y="558010"/>
              <a:ext cx="198951" cy="231628"/>
            </a:xfrm>
            <a:custGeom>
              <a:avLst/>
              <a:gdLst/>
              <a:ahLst/>
              <a:cxnLst/>
              <a:rect l="0" t="0" r="0" b="0"/>
              <a:pathLst>
                <a:path w="198951" h="231628">
                  <a:moveTo>
                    <a:pt x="126478" y="0"/>
                  </a:moveTo>
                  <a:lnTo>
                    <a:pt x="86790" y="2340"/>
                  </a:lnTo>
                  <a:lnTo>
                    <a:pt x="32041" y="29308"/>
                  </a:lnTo>
                  <a:lnTo>
                    <a:pt x="5820" y="49498"/>
                  </a:lnTo>
                  <a:lnTo>
                    <a:pt x="1586" y="57565"/>
                  </a:lnTo>
                  <a:lnTo>
                    <a:pt x="0" y="75887"/>
                  </a:lnTo>
                  <a:lnTo>
                    <a:pt x="3555" y="83347"/>
                  </a:lnTo>
                  <a:lnTo>
                    <a:pt x="16863" y="94755"/>
                  </a:lnTo>
                  <a:lnTo>
                    <a:pt x="69644" y="111610"/>
                  </a:lnTo>
                  <a:lnTo>
                    <a:pt x="109898" y="123797"/>
                  </a:lnTo>
                  <a:lnTo>
                    <a:pt x="169139" y="154594"/>
                  </a:lnTo>
                  <a:lnTo>
                    <a:pt x="189892" y="166584"/>
                  </a:lnTo>
                  <a:lnTo>
                    <a:pt x="195661" y="174227"/>
                  </a:lnTo>
                  <a:lnTo>
                    <a:pt x="198336" y="182832"/>
                  </a:lnTo>
                  <a:lnTo>
                    <a:pt x="198950" y="192078"/>
                  </a:lnTo>
                  <a:lnTo>
                    <a:pt x="195849" y="199412"/>
                  </a:lnTo>
                  <a:lnTo>
                    <a:pt x="183046" y="210680"/>
                  </a:lnTo>
                  <a:lnTo>
                    <a:pt x="156107" y="223601"/>
                  </a:lnTo>
                  <a:lnTo>
                    <a:pt x="99950" y="230570"/>
                  </a:lnTo>
                  <a:lnTo>
                    <a:pt x="7383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45898" y="609941"/>
              <a:ext cx="228880" cy="200754"/>
            </a:xfrm>
            <a:custGeom>
              <a:avLst/>
              <a:gdLst/>
              <a:ahLst/>
              <a:cxnLst/>
              <a:rect l="0" t="0" r="0" b="0"/>
              <a:pathLst>
                <a:path w="228880" h="200754">
                  <a:moveTo>
                    <a:pt x="165708" y="42825"/>
                  </a:moveTo>
                  <a:lnTo>
                    <a:pt x="147727" y="18779"/>
                  </a:lnTo>
                  <a:lnTo>
                    <a:pt x="130810" y="4452"/>
                  </a:lnTo>
                  <a:lnTo>
                    <a:pt x="121386" y="865"/>
                  </a:lnTo>
                  <a:lnTo>
                    <a:pt x="101555" y="0"/>
                  </a:lnTo>
                  <a:lnTo>
                    <a:pt x="70661" y="6090"/>
                  </a:lnTo>
                  <a:lnTo>
                    <a:pt x="44869" y="20892"/>
                  </a:lnTo>
                  <a:lnTo>
                    <a:pt x="22409" y="40096"/>
                  </a:lnTo>
                  <a:lnTo>
                    <a:pt x="6526" y="66193"/>
                  </a:lnTo>
                  <a:lnTo>
                    <a:pt x="0" y="101742"/>
                  </a:lnTo>
                  <a:lnTo>
                    <a:pt x="3655" y="136321"/>
                  </a:lnTo>
                  <a:lnTo>
                    <a:pt x="17737" y="168794"/>
                  </a:lnTo>
                  <a:lnTo>
                    <a:pt x="33262" y="183819"/>
                  </a:lnTo>
                  <a:lnTo>
                    <a:pt x="42316" y="189464"/>
                  </a:lnTo>
                  <a:lnTo>
                    <a:pt x="61734" y="192616"/>
                  </a:lnTo>
                  <a:lnTo>
                    <a:pt x="71826" y="191819"/>
                  </a:lnTo>
                  <a:lnTo>
                    <a:pt x="89277" y="184694"/>
                  </a:lnTo>
                  <a:lnTo>
                    <a:pt x="97207" y="179518"/>
                  </a:lnTo>
                  <a:lnTo>
                    <a:pt x="109136" y="164409"/>
                  </a:lnTo>
                  <a:lnTo>
                    <a:pt x="133778" y="102459"/>
                  </a:lnTo>
                  <a:lnTo>
                    <a:pt x="137402" y="89600"/>
                  </a:lnTo>
                  <a:lnTo>
                    <a:pt x="139818" y="85707"/>
                  </a:lnTo>
                  <a:lnTo>
                    <a:pt x="141429" y="87791"/>
                  </a:lnTo>
                  <a:lnTo>
                    <a:pt x="149604" y="119168"/>
                  </a:lnTo>
                  <a:lnTo>
                    <a:pt x="183998" y="170863"/>
                  </a:lnTo>
                  <a:lnTo>
                    <a:pt x="200743" y="184739"/>
                  </a:lnTo>
                  <a:lnTo>
                    <a:pt x="228879" y="200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34205" y="379025"/>
              <a:ext cx="9070" cy="200043"/>
            </a:xfrm>
            <a:custGeom>
              <a:avLst/>
              <a:gdLst/>
              <a:ahLst/>
              <a:cxnLst/>
              <a:rect l="0" t="0" r="0" b="0"/>
              <a:pathLst>
                <a:path w="9070" h="200043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7644" y="173493"/>
                  </a:lnTo>
                  <a:lnTo>
                    <a:pt x="9069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68794" y="357968"/>
              <a:ext cx="37652" cy="242157"/>
            </a:xfrm>
            <a:custGeom>
              <a:avLst/>
              <a:gdLst/>
              <a:ahLst/>
              <a:cxnLst/>
              <a:rect l="0" t="0" r="0" b="0"/>
              <a:pathLst>
                <a:path w="37652" h="242157">
                  <a:moveTo>
                    <a:pt x="6066" y="0"/>
                  </a:moveTo>
                  <a:lnTo>
                    <a:pt x="0" y="33622"/>
                  </a:lnTo>
                  <a:lnTo>
                    <a:pt x="7640" y="85324"/>
                  </a:lnTo>
                  <a:lnTo>
                    <a:pt x="20415" y="140597"/>
                  </a:lnTo>
                  <a:lnTo>
                    <a:pt x="26968" y="195405"/>
                  </a:lnTo>
                  <a:lnTo>
                    <a:pt x="37651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80103" y="431668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62564" y="8333"/>
                  </a:lnTo>
                  <a:lnTo>
                    <a:pt x="105551" y="10095"/>
                  </a:lnTo>
                  <a:lnTo>
                    <a:pt x="47539" y="1884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90632" y="520359"/>
              <a:ext cx="178985" cy="6066"/>
            </a:xfrm>
            <a:custGeom>
              <a:avLst/>
              <a:gdLst/>
              <a:ahLst/>
              <a:cxnLst/>
              <a:rect l="0" t="0" r="0" b="0"/>
              <a:pathLst>
                <a:path w="178985" h="6066">
                  <a:moveTo>
                    <a:pt x="178984" y="6065"/>
                  </a:moveTo>
                  <a:lnTo>
                    <a:pt x="130053" y="2946"/>
                  </a:lnTo>
                  <a:lnTo>
                    <a:pt x="101085" y="0"/>
                  </a:lnTo>
                  <a:lnTo>
                    <a:pt x="50773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48601" y="368497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0721" y="137662"/>
                  </a:lnTo>
                  <a:lnTo>
                    <a:pt x="10586" y="189747"/>
                  </a:lnTo>
                  <a:lnTo>
                    <a:pt x="10546" y="239105"/>
                  </a:lnTo>
                  <a:lnTo>
                    <a:pt x="4942" y="292116"/>
                  </a:lnTo>
                  <a:lnTo>
                    <a:pt x="650" y="35230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64414" y="67382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11992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74943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64110" y="636195"/>
              <a:ext cx="152989" cy="174500"/>
            </a:xfrm>
            <a:custGeom>
              <a:avLst/>
              <a:gdLst/>
              <a:ahLst/>
              <a:cxnLst/>
              <a:rect l="0" t="0" r="0" b="0"/>
              <a:pathLst>
                <a:path w="152989" h="174500">
                  <a:moveTo>
                    <a:pt x="5589" y="79742"/>
                  </a:moveTo>
                  <a:lnTo>
                    <a:pt x="0" y="96510"/>
                  </a:lnTo>
                  <a:lnTo>
                    <a:pt x="2113" y="134883"/>
                  </a:lnTo>
                  <a:lnTo>
                    <a:pt x="3272" y="139900"/>
                  </a:lnTo>
                  <a:lnTo>
                    <a:pt x="4044" y="138565"/>
                  </a:lnTo>
                  <a:lnTo>
                    <a:pt x="8573" y="77512"/>
                  </a:lnTo>
                  <a:lnTo>
                    <a:pt x="15104" y="53015"/>
                  </a:lnTo>
                  <a:lnTo>
                    <a:pt x="38361" y="18224"/>
                  </a:lnTo>
                  <a:lnTo>
                    <a:pt x="44985" y="10654"/>
                  </a:lnTo>
                  <a:lnTo>
                    <a:pt x="64822" y="2243"/>
                  </a:lnTo>
                  <a:lnTo>
                    <a:pt x="76663" y="0"/>
                  </a:lnTo>
                  <a:lnTo>
                    <a:pt x="86897" y="845"/>
                  </a:lnTo>
                  <a:lnTo>
                    <a:pt x="104507" y="8022"/>
                  </a:lnTo>
                  <a:lnTo>
                    <a:pt x="117013" y="22130"/>
                  </a:lnTo>
                  <a:lnTo>
                    <a:pt x="130630" y="56043"/>
                  </a:lnTo>
                  <a:lnTo>
                    <a:pt x="142074" y="103136"/>
                  </a:lnTo>
                  <a:lnTo>
                    <a:pt x="149754" y="144776"/>
                  </a:lnTo>
                  <a:lnTo>
                    <a:pt x="152988" y="1744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51586" y="604669"/>
              <a:ext cx="186612" cy="237611"/>
            </a:xfrm>
            <a:custGeom>
              <a:avLst/>
              <a:gdLst/>
              <a:ahLst/>
              <a:cxnLst/>
              <a:rect l="0" t="0" r="0" b="0"/>
              <a:pathLst>
                <a:path w="186612" h="237611">
                  <a:moveTo>
                    <a:pt x="70797" y="100740"/>
                  </a:moveTo>
                  <a:lnTo>
                    <a:pt x="88778" y="85099"/>
                  </a:lnTo>
                  <a:lnTo>
                    <a:pt x="129360" y="60307"/>
                  </a:lnTo>
                  <a:lnTo>
                    <a:pt x="133236" y="52727"/>
                  </a:lnTo>
                  <a:lnTo>
                    <a:pt x="134423" y="34947"/>
                  </a:lnTo>
                  <a:lnTo>
                    <a:pt x="130762" y="26463"/>
                  </a:lnTo>
                  <a:lnTo>
                    <a:pt x="117336" y="10796"/>
                  </a:lnTo>
                  <a:lnTo>
                    <a:pt x="96551" y="2273"/>
                  </a:lnTo>
                  <a:lnTo>
                    <a:pt x="84457" y="0"/>
                  </a:lnTo>
                  <a:lnTo>
                    <a:pt x="61661" y="3714"/>
                  </a:lnTo>
                  <a:lnTo>
                    <a:pt x="41000" y="14334"/>
                  </a:lnTo>
                  <a:lnTo>
                    <a:pt x="24019" y="30752"/>
                  </a:lnTo>
                  <a:lnTo>
                    <a:pt x="6894" y="59725"/>
                  </a:lnTo>
                  <a:lnTo>
                    <a:pt x="0" y="101716"/>
                  </a:lnTo>
                  <a:lnTo>
                    <a:pt x="9136" y="145613"/>
                  </a:lnTo>
                  <a:lnTo>
                    <a:pt x="26661" y="177076"/>
                  </a:lnTo>
                  <a:lnTo>
                    <a:pt x="46671" y="201217"/>
                  </a:lnTo>
                  <a:lnTo>
                    <a:pt x="73008" y="217598"/>
                  </a:lnTo>
                  <a:lnTo>
                    <a:pt x="132064" y="228953"/>
                  </a:lnTo>
                  <a:lnTo>
                    <a:pt x="186611" y="237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30222" y="610652"/>
              <a:ext cx="260003" cy="185133"/>
            </a:xfrm>
            <a:custGeom>
              <a:avLst/>
              <a:gdLst/>
              <a:ahLst/>
              <a:cxnLst/>
              <a:rect l="0" t="0" r="0" b="0"/>
              <a:pathLst>
                <a:path w="260003" h="185133">
                  <a:moveTo>
                    <a:pt x="13301" y="0"/>
                  </a:moveTo>
                  <a:lnTo>
                    <a:pt x="2122" y="11179"/>
                  </a:lnTo>
                  <a:lnTo>
                    <a:pt x="0" y="17981"/>
                  </a:lnTo>
                  <a:lnTo>
                    <a:pt x="2602" y="45492"/>
                  </a:lnTo>
                  <a:lnTo>
                    <a:pt x="17080" y="92998"/>
                  </a:lnTo>
                  <a:lnTo>
                    <a:pt x="42123" y="130934"/>
                  </a:lnTo>
                  <a:lnTo>
                    <a:pt x="61986" y="140081"/>
                  </a:lnTo>
                  <a:lnTo>
                    <a:pt x="73834" y="142521"/>
                  </a:lnTo>
                  <a:lnTo>
                    <a:pt x="82902" y="140637"/>
                  </a:lnTo>
                  <a:lnTo>
                    <a:pt x="90117" y="135872"/>
                  </a:lnTo>
                  <a:lnTo>
                    <a:pt x="96097" y="129186"/>
                  </a:lnTo>
                  <a:lnTo>
                    <a:pt x="103594" y="127068"/>
                  </a:lnTo>
                  <a:lnTo>
                    <a:pt x="121281" y="130954"/>
                  </a:lnTo>
                  <a:lnTo>
                    <a:pt x="168463" y="167331"/>
                  </a:lnTo>
                  <a:lnTo>
                    <a:pt x="176404" y="174725"/>
                  </a:lnTo>
                  <a:lnTo>
                    <a:pt x="197705" y="182941"/>
                  </a:lnTo>
                  <a:lnTo>
                    <a:pt x="209937" y="185132"/>
                  </a:lnTo>
                  <a:lnTo>
                    <a:pt x="229767" y="181327"/>
                  </a:lnTo>
                  <a:lnTo>
                    <a:pt x="238331" y="177037"/>
                  </a:lnTo>
                  <a:lnTo>
                    <a:pt x="244039" y="169497"/>
                  </a:lnTo>
                  <a:lnTo>
                    <a:pt x="259542" y="116182"/>
                  </a:lnTo>
                  <a:lnTo>
                    <a:pt x="260002" y="94920"/>
                  </a:lnTo>
                  <a:lnTo>
                    <a:pt x="255457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90964" y="715937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31585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12021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80476" y="505367"/>
              <a:ext cx="21059" cy="284271"/>
            </a:xfrm>
            <a:custGeom>
              <a:avLst/>
              <a:gdLst/>
              <a:ahLst/>
              <a:cxnLst/>
              <a:rect l="0" t="0" r="0" b="0"/>
              <a:pathLst>
                <a:path w="21059" h="284271">
                  <a:moveTo>
                    <a:pt x="21058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10614" y="144120"/>
                  </a:lnTo>
                  <a:lnTo>
                    <a:pt x="10546" y="200087"/>
                  </a:lnTo>
                  <a:lnTo>
                    <a:pt x="3295" y="25949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75192" y="621181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6954" y="11453"/>
                  </a:lnTo>
                  <a:lnTo>
                    <a:pt x="112007" y="19160"/>
                  </a:lnTo>
                  <a:lnTo>
                    <a:pt x="56093" y="279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17347" y="452725"/>
              <a:ext cx="210571" cy="336913"/>
            </a:xfrm>
            <a:custGeom>
              <a:avLst/>
              <a:gdLst/>
              <a:ahLst/>
              <a:cxnLst/>
              <a:rect l="0" t="0" r="0" b="0"/>
              <a:pathLst>
                <a:path w="210571" h="336913">
                  <a:moveTo>
                    <a:pt x="0" y="0"/>
                  </a:moveTo>
                  <a:lnTo>
                    <a:pt x="0" y="58617"/>
                  </a:lnTo>
                  <a:lnTo>
                    <a:pt x="1170" y="120026"/>
                  </a:lnTo>
                  <a:lnTo>
                    <a:pt x="8333" y="181550"/>
                  </a:lnTo>
                  <a:lnTo>
                    <a:pt x="15684" y="244092"/>
                  </a:lnTo>
                  <a:lnTo>
                    <a:pt x="13930" y="286082"/>
                  </a:lnTo>
                  <a:lnTo>
                    <a:pt x="15136" y="285478"/>
                  </a:lnTo>
                  <a:lnTo>
                    <a:pt x="17110" y="281565"/>
                  </a:lnTo>
                  <a:lnTo>
                    <a:pt x="26300" y="221400"/>
                  </a:lnTo>
                  <a:lnTo>
                    <a:pt x="41197" y="189602"/>
                  </a:lnTo>
                  <a:lnTo>
                    <a:pt x="66019" y="163543"/>
                  </a:lnTo>
                  <a:lnTo>
                    <a:pt x="74429" y="160501"/>
                  </a:lnTo>
                  <a:lnTo>
                    <a:pt x="82374" y="160813"/>
                  </a:lnTo>
                  <a:lnTo>
                    <a:pt x="98612" y="168569"/>
                  </a:lnTo>
                  <a:lnTo>
                    <a:pt x="157096" y="222033"/>
                  </a:lnTo>
                  <a:lnTo>
                    <a:pt x="185536" y="263397"/>
                  </a:lnTo>
                  <a:lnTo>
                    <a:pt x="207102" y="320160"/>
                  </a:lnTo>
                  <a:lnTo>
                    <a:pt x="21057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170114" y="347440"/>
            <a:ext cx="624445" cy="379027"/>
            <a:chOff x="8170114" y="347440"/>
            <a:chExt cx="624445" cy="379027"/>
          </a:xfrm>
        </p:grpSpPr>
        <p:sp>
          <p:nvSpPr>
            <p:cNvPr id="38" name="Freeform 37"/>
            <p:cNvSpPr/>
            <p:nvPr/>
          </p:nvSpPr>
          <p:spPr>
            <a:xfrm>
              <a:off x="8180642" y="494839"/>
              <a:ext cx="200043" cy="221099"/>
            </a:xfrm>
            <a:custGeom>
              <a:avLst/>
              <a:gdLst/>
              <a:ahLst/>
              <a:cxnLst/>
              <a:rect l="0" t="0" r="0" b="0"/>
              <a:pathLst>
                <a:path w="200043" h="221099">
                  <a:moveTo>
                    <a:pt x="200042" y="0"/>
                  </a:moveTo>
                  <a:lnTo>
                    <a:pt x="150544" y="58563"/>
                  </a:lnTo>
                  <a:lnTo>
                    <a:pt x="101754" y="117136"/>
                  </a:lnTo>
                  <a:lnTo>
                    <a:pt x="70576" y="155069"/>
                  </a:lnTo>
                  <a:lnTo>
                    <a:pt x="16494" y="20500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70114" y="494839"/>
              <a:ext cx="200042" cy="231628"/>
            </a:xfrm>
            <a:custGeom>
              <a:avLst/>
              <a:gdLst/>
              <a:ahLst/>
              <a:cxnLst/>
              <a:rect l="0" t="0" r="0" b="0"/>
              <a:pathLst>
                <a:path w="200042" h="231628">
                  <a:moveTo>
                    <a:pt x="0" y="0"/>
                  </a:moveTo>
                  <a:lnTo>
                    <a:pt x="5589" y="16767"/>
                  </a:lnTo>
                  <a:lnTo>
                    <a:pt x="17692" y="31239"/>
                  </a:lnTo>
                  <a:lnTo>
                    <a:pt x="77077" y="87724"/>
                  </a:lnTo>
                  <a:lnTo>
                    <a:pt x="126334" y="145203"/>
                  </a:lnTo>
                  <a:lnTo>
                    <a:pt x="184539" y="205468"/>
                  </a:lnTo>
                  <a:lnTo>
                    <a:pt x="193152" y="217271"/>
                  </a:lnTo>
                  <a:lnTo>
                    <a:pt x="20004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91212" y="347440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9576" y="24046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90691" y="463253"/>
              <a:ext cx="203868" cy="234746"/>
            </a:xfrm>
            <a:custGeom>
              <a:avLst/>
              <a:gdLst/>
              <a:ahLst/>
              <a:cxnLst/>
              <a:rect l="0" t="0" r="0" b="0"/>
              <a:pathLst>
                <a:path w="203868" h="234746">
                  <a:moveTo>
                    <a:pt x="147962" y="0"/>
                  </a:moveTo>
                  <a:lnTo>
                    <a:pt x="89345" y="5590"/>
                  </a:lnTo>
                  <a:lnTo>
                    <a:pt x="44746" y="19129"/>
                  </a:lnTo>
                  <a:lnTo>
                    <a:pt x="4806" y="49804"/>
                  </a:lnTo>
                  <a:lnTo>
                    <a:pt x="1052" y="57769"/>
                  </a:lnTo>
                  <a:lnTo>
                    <a:pt x="0" y="75978"/>
                  </a:lnTo>
                  <a:lnTo>
                    <a:pt x="4867" y="82238"/>
                  </a:lnTo>
                  <a:lnTo>
                    <a:pt x="22753" y="89193"/>
                  </a:lnTo>
                  <a:lnTo>
                    <a:pt x="85864" y="94024"/>
                  </a:lnTo>
                  <a:lnTo>
                    <a:pt x="135566" y="100201"/>
                  </a:lnTo>
                  <a:lnTo>
                    <a:pt x="162876" y="114957"/>
                  </a:lnTo>
                  <a:lnTo>
                    <a:pt x="185786" y="134147"/>
                  </a:lnTo>
                  <a:lnTo>
                    <a:pt x="201803" y="160241"/>
                  </a:lnTo>
                  <a:lnTo>
                    <a:pt x="203867" y="180013"/>
                  </a:lnTo>
                  <a:lnTo>
                    <a:pt x="199715" y="199329"/>
                  </a:lnTo>
                  <a:lnTo>
                    <a:pt x="190070" y="215713"/>
                  </a:lnTo>
                  <a:lnTo>
                    <a:pt x="174866" y="227674"/>
                  </a:lnTo>
                  <a:lnTo>
                    <a:pt x="165897" y="232501"/>
                  </a:lnTo>
                  <a:lnTo>
                    <a:pt x="143455" y="234745"/>
                  </a:lnTo>
                  <a:lnTo>
                    <a:pt x="81857" y="232038"/>
                  </a:lnTo>
                  <a:lnTo>
                    <a:pt x="6373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26466" y="1072302"/>
            <a:ext cx="4390385" cy="706725"/>
            <a:chOff x="726466" y="1072302"/>
            <a:chExt cx="4390385" cy="706725"/>
          </a:xfrm>
        </p:grpSpPr>
        <p:sp>
          <p:nvSpPr>
            <p:cNvPr id="43" name="Freeform 42"/>
            <p:cNvSpPr/>
            <p:nvPr/>
          </p:nvSpPr>
          <p:spPr>
            <a:xfrm>
              <a:off x="864800" y="1189720"/>
              <a:ext cx="40651" cy="379027"/>
            </a:xfrm>
            <a:custGeom>
              <a:avLst/>
              <a:gdLst/>
              <a:ahLst/>
              <a:cxnLst/>
              <a:rect l="0" t="0" r="0" b="0"/>
              <a:pathLst>
                <a:path w="40651" h="379027">
                  <a:moveTo>
                    <a:pt x="9065" y="0"/>
                  </a:moveTo>
                  <a:lnTo>
                    <a:pt x="5945" y="42691"/>
                  </a:lnTo>
                  <a:lnTo>
                    <a:pt x="0" y="89931"/>
                  </a:lnTo>
                  <a:lnTo>
                    <a:pt x="7231" y="143153"/>
                  </a:lnTo>
                  <a:lnTo>
                    <a:pt x="16805" y="194913"/>
                  </a:lnTo>
                  <a:lnTo>
                    <a:pt x="21887" y="243755"/>
                  </a:lnTo>
                  <a:lnTo>
                    <a:pt x="28495" y="307072"/>
                  </a:lnTo>
                  <a:lnTo>
                    <a:pt x="38241" y="361102"/>
                  </a:lnTo>
                  <a:lnTo>
                    <a:pt x="4065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6466" y="1284476"/>
              <a:ext cx="315856" cy="94758"/>
            </a:xfrm>
            <a:custGeom>
              <a:avLst/>
              <a:gdLst/>
              <a:ahLst/>
              <a:cxnLst/>
              <a:rect l="0" t="0" r="0" b="0"/>
              <a:pathLst>
                <a:path w="315856" h="94758">
                  <a:moveTo>
                    <a:pt x="315855" y="0"/>
                  </a:moveTo>
                  <a:lnTo>
                    <a:pt x="297874" y="15641"/>
                  </a:lnTo>
                  <a:lnTo>
                    <a:pt x="246113" y="40433"/>
                  </a:lnTo>
                  <a:lnTo>
                    <a:pt x="183795" y="62488"/>
                  </a:lnTo>
                  <a:lnTo>
                    <a:pt x="132057" y="73497"/>
                  </a:lnTo>
                  <a:lnTo>
                    <a:pt x="81632" y="84168"/>
                  </a:lnTo>
                  <a:lnTo>
                    <a:pt x="18375" y="9336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39100" y="1379233"/>
              <a:ext cx="147537" cy="181389"/>
            </a:xfrm>
            <a:custGeom>
              <a:avLst/>
              <a:gdLst/>
              <a:ahLst/>
              <a:cxnLst/>
              <a:rect l="0" t="0" r="0" b="0"/>
              <a:pathLst>
                <a:path w="147537" h="181389">
                  <a:moveTo>
                    <a:pt x="76920" y="0"/>
                  </a:moveTo>
                  <a:lnTo>
                    <a:pt x="18357" y="58563"/>
                  </a:lnTo>
                  <a:lnTo>
                    <a:pt x="2116" y="91571"/>
                  </a:lnTo>
                  <a:lnTo>
                    <a:pt x="0" y="114398"/>
                  </a:lnTo>
                  <a:lnTo>
                    <a:pt x="4129" y="136241"/>
                  </a:lnTo>
                  <a:lnTo>
                    <a:pt x="13763" y="157648"/>
                  </a:lnTo>
                  <a:lnTo>
                    <a:pt x="28963" y="172621"/>
                  </a:lnTo>
                  <a:lnTo>
                    <a:pt x="37930" y="178251"/>
                  </a:lnTo>
                  <a:lnTo>
                    <a:pt x="57252" y="181388"/>
                  </a:lnTo>
                  <a:lnTo>
                    <a:pt x="98251" y="173870"/>
                  </a:lnTo>
                  <a:lnTo>
                    <a:pt x="124055" y="158881"/>
                  </a:lnTo>
                  <a:lnTo>
                    <a:pt x="136083" y="140024"/>
                  </a:lnTo>
                  <a:lnTo>
                    <a:pt x="144159" y="116045"/>
                  </a:lnTo>
                  <a:lnTo>
                    <a:pt x="147536" y="77407"/>
                  </a:lnTo>
                  <a:lnTo>
                    <a:pt x="144180" y="54290"/>
                  </a:lnTo>
                  <a:lnTo>
                    <a:pt x="135669" y="35437"/>
                  </a:lnTo>
                  <a:lnTo>
                    <a:pt x="1085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16103" y="1326590"/>
              <a:ext cx="42115" cy="223087"/>
            </a:xfrm>
            <a:custGeom>
              <a:avLst/>
              <a:gdLst/>
              <a:ahLst/>
              <a:cxnLst/>
              <a:rect l="0" t="0" r="0" b="0"/>
              <a:pathLst>
                <a:path w="42115" h="223087">
                  <a:moveTo>
                    <a:pt x="0" y="84228"/>
                  </a:moveTo>
                  <a:lnTo>
                    <a:pt x="3120" y="138373"/>
                  </a:lnTo>
                  <a:lnTo>
                    <a:pt x="17958" y="198853"/>
                  </a:lnTo>
                  <a:lnTo>
                    <a:pt x="25858" y="223086"/>
                  </a:lnTo>
                  <a:lnTo>
                    <a:pt x="9988" y="167443"/>
                  </a:lnTo>
                  <a:lnTo>
                    <a:pt x="2959" y="133451"/>
                  </a:lnTo>
                  <a:lnTo>
                    <a:pt x="585" y="80043"/>
                  </a:lnTo>
                  <a:lnTo>
                    <a:pt x="5762" y="43994"/>
                  </a:lnTo>
                  <a:lnTo>
                    <a:pt x="20295" y="16675"/>
                  </a:lnTo>
                  <a:lnTo>
                    <a:pt x="29687" y="7411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34786" y="1356388"/>
              <a:ext cx="136697" cy="222887"/>
            </a:xfrm>
            <a:custGeom>
              <a:avLst/>
              <a:gdLst/>
              <a:ahLst/>
              <a:cxnLst/>
              <a:rect l="0" t="0" r="0" b="0"/>
              <a:pathLst>
                <a:path w="136697" h="222887">
                  <a:moveTo>
                    <a:pt x="18188" y="107073"/>
                  </a:moveTo>
                  <a:lnTo>
                    <a:pt x="60879" y="103953"/>
                  </a:lnTo>
                  <a:lnTo>
                    <a:pt x="102530" y="92419"/>
                  </a:lnTo>
                  <a:lnTo>
                    <a:pt x="110681" y="86775"/>
                  </a:lnTo>
                  <a:lnTo>
                    <a:pt x="122856" y="71145"/>
                  </a:lnTo>
                  <a:lnTo>
                    <a:pt x="136288" y="42615"/>
                  </a:lnTo>
                  <a:lnTo>
                    <a:pt x="136696" y="33685"/>
                  </a:lnTo>
                  <a:lnTo>
                    <a:pt x="130909" y="17524"/>
                  </a:lnTo>
                  <a:lnTo>
                    <a:pt x="117419" y="5662"/>
                  </a:lnTo>
                  <a:lnTo>
                    <a:pt x="108908" y="861"/>
                  </a:lnTo>
                  <a:lnTo>
                    <a:pt x="99725" y="0"/>
                  </a:lnTo>
                  <a:lnTo>
                    <a:pt x="80163" y="5283"/>
                  </a:lnTo>
                  <a:lnTo>
                    <a:pt x="31678" y="34296"/>
                  </a:lnTo>
                  <a:lnTo>
                    <a:pt x="17165" y="48991"/>
                  </a:lnTo>
                  <a:lnTo>
                    <a:pt x="6815" y="67221"/>
                  </a:lnTo>
                  <a:lnTo>
                    <a:pt x="0" y="108393"/>
                  </a:lnTo>
                  <a:lnTo>
                    <a:pt x="4645" y="134566"/>
                  </a:lnTo>
                  <a:lnTo>
                    <a:pt x="20414" y="165912"/>
                  </a:lnTo>
                  <a:lnTo>
                    <a:pt x="46703" y="197464"/>
                  </a:lnTo>
                  <a:lnTo>
                    <a:pt x="73040" y="213534"/>
                  </a:lnTo>
                  <a:lnTo>
                    <a:pt x="123473" y="222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38883" y="1380359"/>
              <a:ext cx="148862" cy="398668"/>
            </a:xfrm>
            <a:custGeom>
              <a:avLst/>
              <a:gdLst/>
              <a:ahLst/>
              <a:cxnLst/>
              <a:rect l="0" t="0" r="0" b="0"/>
              <a:pathLst>
                <a:path w="148862" h="398668">
                  <a:moveTo>
                    <a:pt x="19417" y="167330"/>
                  </a:moveTo>
                  <a:lnTo>
                    <a:pt x="19417" y="225947"/>
                  </a:lnTo>
                  <a:lnTo>
                    <a:pt x="26653" y="287356"/>
                  </a:lnTo>
                  <a:lnTo>
                    <a:pt x="29295" y="345760"/>
                  </a:lnTo>
                  <a:lnTo>
                    <a:pt x="35406" y="396767"/>
                  </a:lnTo>
                  <a:lnTo>
                    <a:pt x="37096" y="398667"/>
                  </a:lnTo>
                  <a:lnTo>
                    <a:pt x="38973" y="385180"/>
                  </a:lnTo>
                  <a:lnTo>
                    <a:pt x="31772" y="336097"/>
                  </a:lnTo>
                  <a:lnTo>
                    <a:pt x="22428" y="288175"/>
                  </a:lnTo>
                  <a:lnTo>
                    <a:pt x="13420" y="236931"/>
                  </a:lnTo>
                  <a:lnTo>
                    <a:pt x="6664" y="173452"/>
                  </a:lnTo>
                  <a:lnTo>
                    <a:pt x="0" y="120836"/>
                  </a:lnTo>
                  <a:lnTo>
                    <a:pt x="5920" y="71448"/>
                  </a:lnTo>
                  <a:lnTo>
                    <a:pt x="10348" y="28046"/>
                  </a:lnTo>
                  <a:lnTo>
                    <a:pt x="19676" y="7550"/>
                  </a:lnTo>
                  <a:lnTo>
                    <a:pt x="26609" y="2318"/>
                  </a:lnTo>
                  <a:lnTo>
                    <a:pt x="34740" y="0"/>
                  </a:lnTo>
                  <a:lnTo>
                    <a:pt x="62952" y="2327"/>
                  </a:lnTo>
                  <a:lnTo>
                    <a:pt x="93537" y="13545"/>
                  </a:lnTo>
                  <a:lnTo>
                    <a:pt x="129724" y="38297"/>
                  </a:lnTo>
                  <a:lnTo>
                    <a:pt x="141752" y="58119"/>
                  </a:lnTo>
                  <a:lnTo>
                    <a:pt x="146597" y="69956"/>
                  </a:lnTo>
                  <a:lnTo>
                    <a:pt x="148861" y="95587"/>
                  </a:lnTo>
                  <a:lnTo>
                    <a:pt x="144798" y="120236"/>
                  </a:lnTo>
                  <a:lnTo>
                    <a:pt x="129357" y="147267"/>
                  </a:lnTo>
                  <a:lnTo>
                    <a:pt x="116632" y="162702"/>
                  </a:lnTo>
                  <a:lnTo>
                    <a:pt x="103178" y="171122"/>
                  </a:lnTo>
                  <a:lnTo>
                    <a:pt x="82588" y="177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00455" y="1347647"/>
              <a:ext cx="73701" cy="200282"/>
            </a:xfrm>
            <a:custGeom>
              <a:avLst/>
              <a:gdLst/>
              <a:ahLst/>
              <a:cxnLst/>
              <a:rect l="0" t="0" r="0" b="0"/>
              <a:pathLst>
                <a:path w="73701" h="200282">
                  <a:moveTo>
                    <a:pt x="0" y="73700"/>
                  </a:moveTo>
                  <a:lnTo>
                    <a:pt x="3120" y="116391"/>
                  </a:lnTo>
                  <a:lnTo>
                    <a:pt x="17959" y="169702"/>
                  </a:lnTo>
                  <a:lnTo>
                    <a:pt x="24750" y="195136"/>
                  </a:lnTo>
                  <a:lnTo>
                    <a:pt x="24689" y="200281"/>
                  </a:lnTo>
                  <a:lnTo>
                    <a:pt x="22309" y="200201"/>
                  </a:lnTo>
                  <a:lnTo>
                    <a:pt x="18382" y="196639"/>
                  </a:lnTo>
                  <a:lnTo>
                    <a:pt x="7267" y="174857"/>
                  </a:lnTo>
                  <a:lnTo>
                    <a:pt x="1436" y="120414"/>
                  </a:lnTo>
                  <a:lnTo>
                    <a:pt x="3404" y="66506"/>
                  </a:lnTo>
                  <a:lnTo>
                    <a:pt x="5779" y="54866"/>
                  </a:lnTo>
                  <a:lnTo>
                    <a:pt x="17777" y="35693"/>
                  </a:lnTo>
                  <a:lnTo>
                    <a:pt x="34807" y="2054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21554" y="1374254"/>
              <a:ext cx="158335" cy="152379"/>
            </a:xfrm>
            <a:custGeom>
              <a:avLst/>
              <a:gdLst/>
              <a:ahLst/>
              <a:cxnLst/>
              <a:rect l="0" t="0" r="0" b="0"/>
              <a:pathLst>
                <a:path w="158335" h="152379">
                  <a:moveTo>
                    <a:pt x="0" y="68150"/>
                  </a:moveTo>
                  <a:lnTo>
                    <a:pt x="27556" y="75385"/>
                  </a:lnTo>
                  <a:lnTo>
                    <a:pt x="83779" y="74908"/>
                  </a:lnTo>
                  <a:lnTo>
                    <a:pt x="109765" y="68814"/>
                  </a:lnTo>
                  <a:lnTo>
                    <a:pt x="137548" y="52229"/>
                  </a:lnTo>
                  <a:lnTo>
                    <a:pt x="153159" y="39237"/>
                  </a:lnTo>
                  <a:lnTo>
                    <a:pt x="157088" y="31327"/>
                  </a:lnTo>
                  <a:lnTo>
                    <a:pt x="158334" y="13180"/>
                  </a:lnTo>
                  <a:lnTo>
                    <a:pt x="153519" y="6936"/>
                  </a:lnTo>
                  <a:lnTo>
                    <a:pt x="135691" y="0"/>
                  </a:lnTo>
                  <a:lnTo>
                    <a:pt x="115289" y="36"/>
                  </a:lnTo>
                  <a:lnTo>
                    <a:pt x="94524" y="5122"/>
                  </a:lnTo>
                  <a:lnTo>
                    <a:pt x="42083" y="28409"/>
                  </a:lnTo>
                  <a:lnTo>
                    <a:pt x="27282" y="42298"/>
                  </a:lnTo>
                  <a:lnTo>
                    <a:pt x="2660" y="79811"/>
                  </a:lnTo>
                  <a:lnTo>
                    <a:pt x="1773" y="89962"/>
                  </a:lnTo>
                  <a:lnTo>
                    <a:pt x="10147" y="110599"/>
                  </a:lnTo>
                  <a:lnTo>
                    <a:pt x="25567" y="125231"/>
                  </a:lnTo>
                  <a:lnTo>
                    <a:pt x="64062" y="144156"/>
                  </a:lnTo>
                  <a:lnTo>
                    <a:pt x="115813" y="1523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36680" y="1242362"/>
              <a:ext cx="150114" cy="273742"/>
            </a:xfrm>
            <a:custGeom>
              <a:avLst/>
              <a:gdLst/>
              <a:ahLst/>
              <a:cxnLst/>
              <a:rect l="0" t="0" r="0" b="0"/>
              <a:pathLst>
                <a:path w="150114" h="273742">
                  <a:moveTo>
                    <a:pt x="127071" y="0"/>
                  </a:moveTo>
                  <a:lnTo>
                    <a:pt x="84379" y="14573"/>
                  </a:lnTo>
                  <a:lnTo>
                    <a:pt x="40644" y="46156"/>
                  </a:lnTo>
                  <a:lnTo>
                    <a:pt x="4411" y="80789"/>
                  </a:lnTo>
                  <a:lnTo>
                    <a:pt x="844" y="88954"/>
                  </a:lnTo>
                  <a:lnTo>
                    <a:pt x="0" y="107386"/>
                  </a:lnTo>
                  <a:lnTo>
                    <a:pt x="3752" y="114874"/>
                  </a:lnTo>
                  <a:lnTo>
                    <a:pt x="17280" y="126315"/>
                  </a:lnTo>
                  <a:lnTo>
                    <a:pt x="73026" y="146933"/>
                  </a:lnTo>
                  <a:lnTo>
                    <a:pt x="93692" y="155381"/>
                  </a:lnTo>
                  <a:lnTo>
                    <a:pt x="133391" y="186593"/>
                  </a:lnTo>
                  <a:lnTo>
                    <a:pt x="149351" y="212824"/>
                  </a:lnTo>
                  <a:lnTo>
                    <a:pt x="150113" y="222601"/>
                  </a:lnTo>
                  <a:lnTo>
                    <a:pt x="144721" y="242823"/>
                  </a:lnTo>
                  <a:lnTo>
                    <a:pt x="131406" y="257270"/>
                  </a:lnTo>
                  <a:lnTo>
                    <a:pt x="122942" y="262761"/>
                  </a:lnTo>
                  <a:lnTo>
                    <a:pt x="6390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931659" y="1298966"/>
              <a:ext cx="179723" cy="217138"/>
            </a:xfrm>
            <a:custGeom>
              <a:avLst/>
              <a:gdLst/>
              <a:ahLst/>
              <a:cxnLst/>
              <a:rect l="0" t="0" r="0" b="0"/>
              <a:pathLst>
                <a:path w="179723" h="217138">
                  <a:moveTo>
                    <a:pt x="58434" y="59210"/>
                  </a:moveTo>
                  <a:lnTo>
                    <a:pt x="101125" y="56090"/>
                  </a:lnTo>
                  <a:lnTo>
                    <a:pt x="153266" y="40082"/>
                  </a:lnTo>
                  <a:lnTo>
                    <a:pt x="174281" y="28871"/>
                  </a:lnTo>
                  <a:lnTo>
                    <a:pt x="178949" y="22607"/>
                  </a:lnTo>
                  <a:lnTo>
                    <a:pt x="179722" y="16090"/>
                  </a:lnTo>
                  <a:lnTo>
                    <a:pt x="177897" y="9406"/>
                  </a:lnTo>
                  <a:lnTo>
                    <a:pt x="172001" y="4951"/>
                  </a:lnTo>
                  <a:lnTo>
                    <a:pt x="152972" y="0"/>
                  </a:lnTo>
                  <a:lnTo>
                    <a:pt x="132036" y="4038"/>
                  </a:lnTo>
                  <a:lnTo>
                    <a:pt x="103639" y="19466"/>
                  </a:lnTo>
                  <a:lnTo>
                    <a:pt x="47252" y="59418"/>
                  </a:lnTo>
                  <a:lnTo>
                    <a:pt x="11251" y="87327"/>
                  </a:lnTo>
                  <a:lnTo>
                    <a:pt x="2369" y="107581"/>
                  </a:lnTo>
                  <a:lnTo>
                    <a:pt x="0" y="119533"/>
                  </a:lnTo>
                  <a:lnTo>
                    <a:pt x="1931" y="131011"/>
                  </a:lnTo>
                  <a:lnTo>
                    <a:pt x="13434" y="153122"/>
                  </a:lnTo>
                  <a:lnTo>
                    <a:pt x="39641" y="179712"/>
                  </a:lnTo>
                  <a:lnTo>
                    <a:pt x="88344" y="201252"/>
                  </a:lnTo>
                  <a:lnTo>
                    <a:pt x="136785" y="213653"/>
                  </a:lnTo>
                  <a:lnTo>
                    <a:pt x="163719" y="217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00663" y="1323847"/>
              <a:ext cx="189514" cy="202786"/>
            </a:xfrm>
            <a:custGeom>
              <a:avLst/>
              <a:gdLst/>
              <a:ahLst/>
              <a:cxnLst/>
              <a:rect l="0" t="0" r="0" b="0"/>
              <a:pathLst>
                <a:path w="189514" h="202786">
                  <a:moveTo>
                    <a:pt x="0" y="55386"/>
                  </a:moveTo>
                  <a:lnTo>
                    <a:pt x="9065" y="114003"/>
                  </a:lnTo>
                  <a:lnTo>
                    <a:pt x="21788" y="170600"/>
                  </a:lnTo>
                  <a:lnTo>
                    <a:pt x="25054" y="181328"/>
                  </a:lnTo>
                  <a:lnTo>
                    <a:pt x="27231" y="182631"/>
                  </a:lnTo>
                  <a:lnTo>
                    <a:pt x="30295" y="157689"/>
                  </a:lnTo>
                  <a:lnTo>
                    <a:pt x="28211" y="109865"/>
                  </a:lnTo>
                  <a:lnTo>
                    <a:pt x="22470" y="60688"/>
                  </a:lnTo>
                  <a:lnTo>
                    <a:pt x="27064" y="19782"/>
                  </a:lnTo>
                  <a:lnTo>
                    <a:pt x="33251" y="10593"/>
                  </a:lnTo>
                  <a:lnTo>
                    <a:pt x="42054" y="4467"/>
                  </a:lnTo>
                  <a:lnTo>
                    <a:pt x="52602" y="383"/>
                  </a:lnTo>
                  <a:lnTo>
                    <a:pt x="63144" y="0"/>
                  </a:lnTo>
                  <a:lnTo>
                    <a:pt x="84216" y="5813"/>
                  </a:lnTo>
                  <a:lnTo>
                    <a:pt x="115809" y="27829"/>
                  </a:lnTo>
                  <a:lnTo>
                    <a:pt x="141808" y="56580"/>
                  </a:lnTo>
                  <a:lnTo>
                    <a:pt x="167257" y="116519"/>
                  </a:lnTo>
                  <a:lnTo>
                    <a:pt x="186288" y="178429"/>
                  </a:lnTo>
                  <a:lnTo>
                    <a:pt x="189513" y="2027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16518" y="1116020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1463" y="58617"/>
                  </a:lnTo>
                  <a:lnTo>
                    <a:pt x="433" y="110175"/>
                  </a:lnTo>
                  <a:lnTo>
                    <a:pt x="128" y="169905"/>
                  </a:lnTo>
                  <a:lnTo>
                    <a:pt x="38" y="232056"/>
                  </a:lnTo>
                  <a:lnTo>
                    <a:pt x="11" y="289336"/>
                  </a:lnTo>
                  <a:lnTo>
                    <a:pt x="2" y="34800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42818" y="1242362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6054" y="17959"/>
                  </a:lnTo>
                  <a:lnTo>
                    <a:pt x="114646" y="31667"/>
                  </a:lnTo>
                  <a:lnTo>
                    <a:pt x="59431" y="400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23200" y="1072302"/>
              <a:ext cx="243511" cy="453809"/>
            </a:xfrm>
            <a:custGeom>
              <a:avLst/>
              <a:gdLst/>
              <a:ahLst/>
              <a:cxnLst/>
              <a:rect l="0" t="0" r="0" b="0"/>
              <a:pathLst>
                <a:path w="243511" h="453809">
                  <a:moveTo>
                    <a:pt x="214499" y="306931"/>
                  </a:moveTo>
                  <a:lnTo>
                    <a:pt x="208910" y="290163"/>
                  </a:lnTo>
                  <a:lnTo>
                    <a:pt x="196807" y="275692"/>
                  </a:lnTo>
                  <a:lnTo>
                    <a:pt x="170263" y="257511"/>
                  </a:lnTo>
                  <a:lnTo>
                    <a:pt x="149215" y="249871"/>
                  </a:lnTo>
                  <a:lnTo>
                    <a:pt x="124263" y="246476"/>
                  </a:lnTo>
                  <a:lnTo>
                    <a:pt x="100695" y="251206"/>
                  </a:lnTo>
                  <a:lnTo>
                    <a:pt x="47478" y="273770"/>
                  </a:lnTo>
                  <a:lnTo>
                    <a:pt x="30693" y="289853"/>
                  </a:lnTo>
                  <a:lnTo>
                    <a:pt x="9259" y="328774"/>
                  </a:lnTo>
                  <a:lnTo>
                    <a:pt x="1229" y="349394"/>
                  </a:lnTo>
                  <a:lnTo>
                    <a:pt x="0" y="373377"/>
                  </a:lnTo>
                  <a:lnTo>
                    <a:pt x="9004" y="413186"/>
                  </a:lnTo>
                  <a:lnTo>
                    <a:pt x="14331" y="426901"/>
                  </a:lnTo>
                  <a:lnTo>
                    <a:pt x="22562" y="437214"/>
                  </a:lnTo>
                  <a:lnTo>
                    <a:pt x="44186" y="451792"/>
                  </a:lnTo>
                  <a:lnTo>
                    <a:pt x="55333" y="453808"/>
                  </a:lnTo>
                  <a:lnTo>
                    <a:pt x="77079" y="449808"/>
                  </a:lnTo>
                  <a:lnTo>
                    <a:pt x="109051" y="428813"/>
                  </a:lnTo>
                  <a:lnTo>
                    <a:pt x="157717" y="366234"/>
                  </a:lnTo>
                  <a:lnTo>
                    <a:pt x="192365" y="312753"/>
                  </a:lnTo>
                  <a:lnTo>
                    <a:pt x="216943" y="255055"/>
                  </a:lnTo>
                  <a:lnTo>
                    <a:pt x="228221" y="206162"/>
                  </a:lnTo>
                  <a:lnTo>
                    <a:pt x="238972" y="152811"/>
                  </a:lnTo>
                  <a:lnTo>
                    <a:pt x="243510" y="89617"/>
                  </a:lnTo>
                  <a:lnTo>
                    <a:pt x="238433" y="40420"/>
                  </a:lnTo>
                  <a:lnTo>
                    <a:pt x="236834" y="10277"/>
                  </a:lnTo>
                  <a:lnTo>
                    <a:pt x="232899" y="2707"/>
                  </a:lnTo>
                  <a:lnTo>
                    <a:pt x="226766" y="0"/>
                  </a:lnTo>
                  <a:lnTo>
                    <a:pt x="219167" y="535"/>
                  </a:lnTo>
                  <a:lnTo>
                    <a:pt x="212932" y="5570"/>
                  </a:lnTo>
                  <a:lnTo>
                    <a:pt x="202884" y="23644"/>
                  </a:lnTo>
                  <a:lnTo>
                    <a:pt x="200758" y="44155"/>
                  </a:lnTo>
                  <a:lnTo>
                    <a:pt x="203336" y="102686"/>
                  </a:lnTo>
                  <a:lnTo>
                    <a:pt x="211081" y="158961"/>
                  </a:lnTo>
                  <a:lnTo>
                    <a:pt x="213487" y="208236"/>
                  </a:lnTo>
                  <a:lnTo>
                    <a:pt x="214199" y="266769"/>
                  </a:lnTo>
                  <a:lnTo>
                    <a:pt x="214411" y="327396"/>
                  </a:lnTo>
                  <a:lnTo>
                    <a:pt x="215643" y="380585"/>
                  </a:lnTo>
                  <a:lnTo>
                    <a:pt x="225028" y="4438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60780" y="1351938"/>
              <a:ext cx="245418" cy="227337"/>
            </a:xfrm>
            <a:custGeom>
              <a:avLst/>
              <a:gdLst/>
              <a:ahLst/>
              <a:cxnLst/>
              <a:rect l="0" t="0" r="0" b="0"/>
              <a:pathLst>
                <a:path w="245418" h="227337">
                  <a:moveTo>
                    <a:pt x="150660" y="16766"/>
                  </a:moveTo>
                  <a:lnTo>
                    <a:pt x="139482" y="5588"/>
                  </a:lnTo>
                  <a:lnTo>
                    <a:pt x="118396" y="100"/>
                  </a:lnTo>
                  <a:lnTo>
                    <a:pt x="91867" y="0"/>
                  </a:lnTo>
                  <a:lnTo>
                    <a:pt x="68378" y="7755"/>
                  </a:lnTo>
                  <a:lnTo>
                    <a:pt x="33108" y="31797"/>
                  </a:lnTo>
                  <a:lnTo>
                    <a:pt x="11975" y="53325"/>
                  </a:lnTo>
                  <a:lnTo>
                    <a:pt x="2065" y="71619"/>
                  </a:lnTo>
                  <a:lnTo>
                    <a:pt x="0" y="97687"/>
                  </a:lnTo>
                  <a:lnTo>
                    <a:pt x="8206" y="156493"/>
                  </a:lnTo>
                  <a:lnTo>
                    <a:pt x="23313" y="187888"/>
                  </a:lnTo>
                  <a:lnTo>
                    <a:pt x="33007" y="192849"/>
                  </a:lnTo>
                  <a:lnTo>
                    <a:pt x="59375" y="195241"/>
                  </a:lnTo>
                  <a:lnTo>
                    <a:pt x="81233" y="189285"/>
                  </a:lnTo>
                  <a:lnTo>
                    <a:pt x="90338" y="184421"/>
                  </a:lnTo>
                  <a:lnTo>
                    <a:pt x="103573" y="166539"/>
                  </a:lnTo>
                  <a:lnTo>
                    <a:pt x="121602" y="111342"/>
                  </a:lnTo>
                  <a:lnTo>
                    <a:pt x="121957" y="67943"/>
                  </a:lnTo>
                  <a:lnTo>
                    <a:pt x="123336" y="68432"/>
                  </a:lnTo>
                  <a:lnTo>
                    <a:pt x="130866" y="89006"/>
                  </a:lnTo>
                  <a:lnTo>
                    <a:pt x="148486" y="142916"/>
                  </a:lnTo>
                  <a:lnTo>
                    <a:pt x="179374" y="190136"/>
                  </a:lnTo>
                  <a:lnTo>
                    <a:pt x="205572" y="212675"/>
                  </a:lnTo>
                  <a:lnTo>
                    <a:pt x="222249" y="220820"/>
                  </a:lnTo>
                  <a:lnTo>
                    <a:pt x="245417" y="227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69367" y="1084435"/>
              <a:ext cx="42116" cy="421141"/>
            </a:xfrm>
            <a:custGeom>
              <a:avLst/>
              <a:gdLst/>
              <a:ahLst/>
              <a:cxnLst/>
              <a:rect l="0" t="0" r="0" b="0"/>
              <a:pathLst>
                <a:path w="42116" h="421141">
                  <a:moveTo>
                    <a:pt x="0" y="0"/>
                  </a:moveTo>
                  <a:lnTo>
                    <a:pt x="3120" y="59358"/>
                  </a:lnTo>
                  <a:lnTo>
                    <a:pt x="8334" y="106105"/>
                  </a:lnTo>
                  <a:lnTo>
                    <a:pt x="9879" y="162460"/>
                  </a:lnTo>
                  <a:lnTo>
                    <a:pt x="15990" y="223423"/>
                  </a:lnTo>
                  <a:lnTo>
                    <a:pt x="25145" y="283138"/>
                  </a:lnTo>
                  <a:lnTo>
                    <a:pt x="31843" y="325881"/>
                  </a:lnTo>
                  <a:lnTo>
                    <a:pt x="39071" y="380047"/>
                  </a:lnTo>
                  <a:lnTo>
                    <a:pt x="4211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53554" y="1221305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39657" y="14654"/>
                  </a:lnTo>
                  <a:lnTo>
                    <a:pt x="191243" y="24749"/>
                  </a:lnTo>
                  <a:lnTo>
                    <a:pt x="134264" y="35149"/>
                  </a:lnTo>
                  <a:lnTo>
                    <a:pt x="73834" y="47974"/>
                  </a:lnTo>
                  <a:lnTo>
                    <a:pt x="16664" y="5172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77762" y="1276143"/>
              <a:ext cx="339089" cy="313661"/>
            </a:xfrm>
            <a:custGeom>
              <a:avLst/>
              <a:gdLst/>
              <a:ahLst/>
              <a:cxnLst/>
              <a:rect l="0" t="0" r="0" b="0"/>
              <a:pathLst>
                <a:path w="339089" h="313661">
                  <a:moveTo>
                    <a:pt x="191688" y="8333"/>
                  </a:moveTo>
                  <a:lnTo>
                    <a:pt x="154211" y="0"/>
                  </a:lnTo>
                  <a:lnTo>
                    <a:pt x="116243" y="1575"/>
                  </a:lnTo>
                  <a:lnTo>
                    <a:pt x="90307" y="7669"/>
                  </a:lnTo>
                  <a:lnTo>
                    <a:pt x="57144" y="24254"/>
                  </a:lnTo>
                  <a:lnTo>
                    <a:pt x="31980" y="45156"/>
                  </a:lnTo>
                  <a:lnTo>
                    <a:pt x="10877" y="73056"/>
                  </a:lnTo>
                  <a:lnTo>
                    <a:pt x="973" y="93251"/>
                  </a:lnTo>
                  <a:lnTo>
                    <a:pt x="0" y="141119"/>
                  </a:lnTo>
                  <a:lnTo>
                    <a:pt x="11321" y="201025"/>
                  </a:lnTo>
                  <a:lnTo>
                    <a:pt x="34874" y="237815"/>
                  </a:lnTo>
                  <a:lnTo>
                    <a:pt x="41522" y="245549"/>
                  </a:lnTo>
                  <a:lnTo>
                    <a:pt x="64507" y="254143"/>
                  </a:lnTo>
                  <a:lnTo>
                    <a:pt x="78825" y="256434"/>
                  </a:lnTo>
                  <a:lnTo>
                    <a:pt x="100973" y="252741"/>
                  </a:lnTo>
                  <a:lnTo>
                    <a:pt x="126595" y="237508"/>
                  </a:lnTo>
                  <a:lnTo>
                    <a:pt x="149005" y="215057"/>
                  </a:lnTo>
                  <a:lnTo>
                    <a:pt x="188519" y="155395"/>
                  </a:lnTo>
                  <a:lnTo>
                    <a:pt x="193085" y="144979"/>
                  </a:lnTo>
                  <a:lnTo>
                    <a:pt x="197299" y="141544"/>
                  </a:lnTo>
                  <a:lnTo>
                    <a:pt x="201278" y="142764"/>
                  </a:lnTo>
                  <a:lnTo>
                    <a:pt x="208818" y="153478"/>
                  </a:lnTo>
                  <a:lnTo>
                    <a:pt x="237492" y="209101"/>
                  </a:lnTo>
                  <a:lnTo>
                    <a:pt x="252703" y="239006"/>
                  </a:lnTo>
                  <a:lnTo>
                    <a:pt x="310187" y="292341"/>
                  </a:lnTo>
                  <a:lnTo>
                    <a:pt x="339088" y="313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826423" y="2926922"/>
            <a:ext cx="5668566" cy="484312"/>
            <a:chOff x="1826423" y="2926922"/>
            <a:chExt cx="5668566" cy="484312"/>
          </a:xfrm>
        </p:grpSpPr>
        <p:sp>
          <p:nvSpPr>
            <p:cNvPr id="62" name="Freeform 61"/>
            <p:cNvSpPr/>
            <p:nvPr/>
          </p:nvSpPr>
          <p:spPr>
            <a:xfrm>
              <a:off x="7138321" y="2969036"/>
              <a:ext cx="356668" cy="442198"/>
            </a:xfrm>
            <a:custGeom>
              <a:avLst/>
              <a:gdLst/>
              <a:ahLst/>
              <a:cxnLst/>
              <a:rect l="0" t="0" r="0" b="0"/>
              <a:pathLst>
                <a:path w="356668" h="442198">
                  <a:moveTo>
                    <a:pt x="0" y="0"/>
                  </a:moveTo>
                  <a:lnTo>
                    <a:pt x="52705" y="19128"/>
                  </a:lnTo>
                  <a:lnTo>
                    <a:pt x="106369" y="49363"/>
                  </a:lnTo>
                  <a:lnTo>
                    <a:pt x="162486" y="86896"/>
                  </a:lnTo>
                  <a:lnTo>
                    <a:pt x="220081" y="113811"/>
                  </a:lnTo>
                  <a:lnTo>
                    <a:pt x="273607" y="147597"/>
                  </a:lnTo>
                  <a:lnTo>
                    <a:pt x="336901" y="186411"/>
                  </a:lnTo>
                  <a:lnTo>
                    <a:pt x="347432" y="190954"/>
                  </a:lnTo>
                  <a:lnTo>
                    <a:pt x="353285" y="197493"/>
                  </a:lnTo>
                  <a:lnTo>
                    <a:pt x="356016" y="205361"/>
                  </a:lnTo>
                  <a:lnTo>
                    <a:pt x="356667" y="214116"/>
                  </a:lnTo>
                  <a:lnTo>
                    <a:pt x="353592" y="222293"/>
                  </a:lnTo>
                  <a:lnTo>
                    <a:pt x="340816" y="237617"/>
                  </a:lnTo>
                  <a:lnTo>
                    <a:pt x="282473" y="273605"/>
                  </a:lnTo>
                  <a:lnTo>
                    <a:pt x="222249" y="302752"/>
                  </a:lnTo>
                  <a:lnTo>
                    <a:pt x="168607" y="342899"/>
                  </a:lnTo>
                  <a:lnTo>
                    <a:pt x="118953" y="382010"/>
                  </a:lnTo>
                  <a:lnTo>
                    <a:pt x="73975" y="427886"/>
                  </a:lnTo>
                  <a:lnTo>
                    <a:pt x="52643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95129" y="3129158"/>
              <a:ext cx="5590633" cy="39919"/>
            </a:xfrm>
            <a:custGeom>
              <a:avLst/>
              <a:gdLst/>
              <a:ahLst/>
              <a:cxnLst/>
              <a:rect l="0" t="0" r="0" b="0"/>
              <a:pathLst>
                <a:path w="5590633" h="39919">
                  <a:moveTo>
                    <a:pt x="5590632" y="8334"/>
                  </a:moveTo>
                  <a:lnTo>
                    <a:pt x="5532016" y="8334"/>
                  </a:lnTo>
                  <a:lnTo>
                    <a:pt x="5472300" y="0"/>
                  </a:lnTo>
                  <a:lnTo>
                    <a:pt x="5435078" y="1575"/>
                  </a:lnTo>
                  <a:lnTo>
                    <a:pt x="5385471" y="6999"/>
                  </a:lnTo>
                  <a:lnTo>
                    <a:pt x="5323376" y="8070"/>
                  </a:lnTo>
                  <a:lnTo>
                    <a:pt x="5264837" y="11402"/>
                  </a:lnTo>
                  <a:lnTo>
                    <a:pt x="5208213" y="17388"/>
                  </a:lnTo>
                  <a:lnTo>
                    <a:pt x="5144732" y="18571"/>
                  </a:lnTo>
                  <a:lnTo>
                    <a:pt x="5085920" y="18805"/>
                  </a:lnTo>
                  <a:lnTo>
                    <a:pt x="5023653" y="18851"/>
                  </a:lnTo>
                  <a:lnTo>
                    <a:pt x="4963433" y="26096"/>
                  </a:lnTo>
                  <a:lnTo>
                    <a:pt x="4906478" y="28740"/>
                  </a:lnTo>
                  <a:lnTo>
                    <a:pt x="4844578" y="29262"/>
                  </a:lnTo>
                  <a:lnTo>
                    <a:pt x="4783261" y="29365"/>
                  </a:lnTo>
                  <a:lnTo>
                    <a:pt x="4734389" y="29383"/>
                  </a:lnTo>
                  <a:lnTo>
                    <a:pt x="4672242" y="29389"/>
                  </a:lnTo>
                  <a:lnTo>
                    <a:pt x="4618177" y="29391"/>
                  </a:lnTo>
                  <a:lnTo>
                    <a:pt x="4560824" y="29391"/>
                  </a:lnTo>
                  <a:lnTo>
                    <a:pt x="4503666" y="26271"/>
                  </a:lnTo>
                  <a:lnTo>
                    <a:pt x="4445396" y="24177"/>
                  </a:lnTo>
                  <a:lnTo>
                    <a:pt x="4387966" y="27846"/>
                  </a:lnTo>
                  <a:lnTo>
                    <a:pt x="4326497" y="28933"/>
                  </a:lnTo>
                  <a:lnTo>
                    <a:pt x="4263829" y="29255"/>
                  </a:lnTo>
                  <a:lnTo>
                    <a:pt x="4203928" y="29350"/>
                  </a:lnTo>
                  <a:lnTo>
                    <a:pt x="4152253" y="29379"/>
                  </a:lnTo>
                  <a:lnTo>
                    <a:pt x="4101068" y="29387"/>
                  </a:lnTo>
                  <a:lnTo>
                    <a:pt x="4041448" y="29390"/>
                  </a:lnTo>
                  <a:lnTo>
                    <a:pt x="3998995" y="29390"/>
                  </a:lnTo>
                  <a:lnTo>
                    <a:pt x="3952831" y="29391"/>
                  </a:lnTo>
                  <a:lnTo>
                    <a:pt x="3908136" y="29391"/>
                  </a:lnTo>
                  <a:lnTo>
                    <a:pt x="3864876" y="29391"/>
                  </a:lnTo>
                  <a:lnTo>
                    <a:pt x="3804569" y="30561"/>
                  </a:lnTo>
                  <a:lnTo>
                    <a:pt x="3747852" y="37724"/>
                  </a:lnTo>
                  <a:lnTo>
                    <a:pt x="3699706" y="39269"/>
                  </a:lnTo>
                  <a:lnTo>
                    <a:pt x="3647225" y="39727"/>
                  </a:lnTo>
                  <a:lnTo>
                    <a:pt x="3595800" y="39862"/>
                  </a:lnTo>
                  <a:lnTo>
                    <a:pt x="3542349" y="39903"/>
                  </a:lnTo>
                  <a:lnTo>
                    <a:pt x="3490637" y="39914"/>
                  </a:lnTo>
                  <a:lnTo>
                    <a:pt x="3437100" y="39918"/>
                  </a:lnTo>
                  <a:lnTo>
                    <a:pt x="3382677" y="34330"/>
                  </a:lnTo>
                  <a:lnTo>
                    <a:pt x="3327387" y="30366"/>
                  </a:lnTo>
                  <a:lnTo>
                    <a:pt x="3273696" y="29680"/>
                  </a:lnTo>
                  <a:lnTo>
                    <a:pt x="3223603" y="29476"/>
                  </a:lnTo>
                  <a:lnTo>
                    <a:pt x="3181223" y="29429"/>
                  </a:lnTo>
                  <a:lnTo>
                    <a:pt x="3135091" y="29408"/>
                  </a:lnTo>
                  <a:lnTo>
                    <a:pt x="3072440" y="29396"/>
                  </a:lnTo>
                  <a:lnTo>
                    <a:pt x="3018002" y="29392"/>
                  </a:lnTo>
                  <a:lnTo>
                    <a:pt x="2963658" y="29391"/>
                  </a:lnTo>
                  <a:lnTo>
                    <a:pt x="2908561" y="26271"/>
                  </a:lnTo>
                  <a:lnTo>
                    <a:pt x="2863780" y="22155"/>
                  </a:lnTo>
                  <a:lnTo>
                    <a:pt x="2816581" y="20326"/>
                  </a:lnTo>
                  <a:lnTo>
                    <a:pt x="2760738" y="24885"/>
                  </a:lnTo>
                  <a:lnTo>
                    <a:pt x="2697788" y="28056"/>
                  </a:lnTo>
                  <a:lnTo>
                    <a:pt x="2651170" y="28798"/>
                  </a:lnTo>
                  <a:lnTo>
                    <a:pt x="2588245" y="29215"/>
                  </a:lnTo>
                  <a:lnTo>
                    <a:pt x="2530606" y="29339"/>
                  </a:lnTo>
                  <a:lnTo>
                    <a:pt x="2485230" y="29368"/>
                  </a:lnTo>
                  <a:lnTo>
                    <a:pt x="2437766" y="29380"/>
                  </a:lnTo>
                  <a:lnTo>
                    <a:pt x="2381775" y="29388"/>
                  </a:lnTo>
                  <a:lnTo>
                    <a:pt x="2318781" y="29390"/>
                  </a:lnTo>
                  <a:lnTo>
                    <a:pt x="2272152" y="29391"/>
                  </a:lnTo>
                  <a:lnTo>
                    <a:pt x="2209221" y="29391"/>
                  </a:lnTo>
                  <a:lnTo>
                    <a:pt x="2151580" y="29391"/>
                  </a:lnTo>
                  <a:lnTo>
                    <a:pt x="2091998" y="29391"/>
                  </a:lnTo>
                  <a:lnTo>
                    <a:pt x="2029943" y="34980"/>
                  </a:lnTo>
                  <a:lnTo>
                    <a:pt x="1970040" y="38456"/>
                  </a:lnTo>
                  <a:lnTo>
                    <a:pt x="1917195" y="39486"/>
                  </a:lnTo>
                  <a:lnTo>
                    <a:pt x="1855134" y="39791"/>
                  </a:lnTo>
                  <a:lnTo>
                    <a:pt x="1801651" y="39881"/>
                  </a:lnTo>
                  <a:lnTo>
                    <a:pt x="1739401" y="39908"/>
                  </a:lnTo>
                  <a:lnTo>
                    <a:pt x="1692946" y="39914"/>
                  </a:lnTo>
                  <a:lnTo>
                    <a:pt x="1645003" y="38747"/>
                  </a:lnTo>
                  <a:lnTo>
                    <a:pt x="1596399" y="34329"/>
                  </a:lnTo>
                  <a:lnTo>
                    <a:pt x="1539765" y="30854"/>
                  </a:lnTo>
                  <a:lnTo>
                    <a:pt x="1476581" y="29824"/>
                  </a:lnTo>
                  <a:lnTo>
                    <a:pt x="1426789" y="29583"/>
                  </a:lnTo>
                  <a:lnTo>
                    <a:pt x="1374633" y="29476"/>
                  </a:lnTo>
                  <a:lnTo>
                    <a:pt x="1324156" y="29429"/>
                  </a:lnTo>
                  <a:lnTo>
                    <a:pt x="1274426" y="29408"/>
                  </a:lnTo>
                  <a:lnTo>
                    <a:pt x="1226198" y="29398"/>
                  </a:lnTo>
                  <a:lnTo>
                    <a:pt x="1181366" y="29394"/>
                  </a:lnTo>
                  <a:lnTo>
                    <a:pt x="1127844" y="29392"/>
                  </a:lnTo>
                  <a:lnTo>
                    <a:pt x="1075073" y="22155"/>
                  </a:lnTo>
                  <a:lnTo>
                    <a:pt x="1014562" y="19513"/>
                  </a:lnTo>
                  <a:lnTo>
                    <a:pt x="962347" y="19055"/>
                  </a:lnTo>
                  <a:lnTo>
                    <a:pt x="911001" y="18919"/>
                  </a:lnTo>
                  <a:lnTo>
                    <a:pt x="851333" y="18879"/>
                  </a:lnTo>
                  <a:lnTo>
                    <a:pt x="789200" y="18867"/>
                  </a:lnTo>
                  <a:lnTo>
                    <a:pt x="732576" y="18864"/>
                  </a:lnTo>
                  <a:lnTo>
                    <a:pt x="683043" y="18863"/>
                  </a:lnTo>
                  <a:lnTo>
                    <a:pt x="628203" y="18862"/>
                  </a:lnTo>
                  <a:lnTo>
                    <a:pt x="570619" y="18862"/>
                  </a:lnTo>
                  <a:lnTo>
                    <a:pt x="513393" y="18862"/>
                  </a:lnTo>
                  <a:lnTo>
                    <a:pt x="455103" y="18862"/>
                  </a:lnTo>
                  <a:lnTo>
                    <a:pt x="400788" y="18862"/>
                  </a:lnTo>
                  <a:lnTo>
                    <a:pt x="350769" y="18862"/>
                  </a:lnTo>
                  <a:lnTo>
                    <a:pt x="303193" y="18862"/>
                  </a:lnTo>
                  <a:lnTo>
                    <a:pt x="240304" y="18862"/>
                  </a:lnTo>
                  <a:lnTo>
                    <a:pt x="181652" y="18862"/>
                  </a:lnTo>
                  <a:lnTo>
                    <a:pt x="121193" y="21982"/>
                  </a:lnTo>
                  <a:lnTo>
                    <a:pt x="69173" y="27927"/>
                  </a:lnTo>
                  <a:lnTo>
                    <a:pt x="12344" y="29198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26423" y="2926922"/>
              <a:ext cx="247692" cy="368498"/>
            </a:xfrm>
            <a:custGeom>
              <a:avLst/>
              <a:gdLst/>
              <a:ahLst/>
              <a:cxnLst/>
              <a:rect l="0" t="0" r="0" b="0"/>
              <a:pathLst>
                <a:path w="247692" h="368498">
                  <a:moveTo>
                    <a:pt x="247691" y="0"/>
                  </a:moveTo>
                  <a:lnTo>
                    <a:pt x="230923" y="5589"/>
                  </a:lnTo>
                  <a:lnTo>
                    <a:pt x="216452" y="17692"/>
                  </a:lnTo>
                  <a:lnTo>
                    <a:pt x="166992" y="79058"/>
                  </a:lnTo>
                  <a:lnTo>
                    <a:pt x="108287" y="129754"/>
                  </a:lnTo>
                  <a:lnTo>
                    <a:pt x="46782" y="178979"/>
                  </a:lnTo>
                  <a:lnTo>
                    <a:pt x="5364" y="201470"/>
                  </a:lnTo>
                  <a:lnTo>
                    <a:pt x="742" y="206843"/>
                  </a:lnTo>
                  <a:lnTo>
                    <a:pt x="0" y="212765"/>
                  </a:lnTo>
                  <a:lnTo>
                    <a:pt x="1845" y="219052"/>
                  </a:lnTo>
                  <a:lnTo>
                    <a:pt x="6584" y="224413"/>
                  </a:lnTo>
                  <a:lnTo>
                    <a:pt x="66264" y="267040"/>
                  </a:lnTo>
                  <a:lnTo>
                    <a:pt x="117696" y="322482"/>
                  </a:lnTo>
                  <a:lnTo>
                    <a:pt x="174595" y="355888"/>
                  </a:lnTo>
                  <a:lnTo>
                    <a:pt x="19504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200455" y="3175599"/>
            <a:ext cx="4819336" cy="383034"/>
            <a:chOff x="2200455" y="3175599"/>
            <a:chExt cx="4819336" cy="383034"/>
          </a:xfrm>
        </p:grpSpPr>
        <p:sp>
          <p:nvSpPr>
            <p:cNvPr id="66" name="Freeform 65"/>
            <p:cNvSpPr/>
            <p:nvPr/>
          </p:nvSpPr>
          <p:spPr>
            <a:xfrm>
              <a:off x="2200455" y="3276169"/>
              <a:ext cx="154927" cy="261407"/>
            </a:xfrm>
            <a:custGeom>
              <a:avLst/>
              <a:gdLst/>
              <a:ahLst/>
              <a:cxnLst/>
              <a:rect l="0" t="0" r="0" b="0"/>
              <a:pathLst>
                <a:path w="154927" h="261407">
                  <a:moveTo>
                    <a:pt x="0" y="19250"/>
                  </a:moveTo>
                  <a:lnTo>
                    <a:pt x="16768" y="13661"/>
                  </a:lnTo>
                  <a:lnTo>
                    <a:pt x="34359" y="14037"/>
                  </a:lnTo>
                  <a:lnTo>
                    <a:pt x="53875" y="15763"/>
                  </a:lnTo>
                  <a:lnTo>
                    <a:pt x="117092" y="2258"/>
                  </a:lnTo>
                  <a:lnTo>
                    <a:pt x="142508" y="0"/>
                  </a:lnTo>
                  <a:lnTo>
                    <a:pt x="149988" y="2907"/>
                  </a:lnTo>
                  <a:lnTo>
                    <a:pt x="153804" y="8355"/>
                  </a:lnTo>
                  <a:lnTo>
                    <a:pt x="154926" y="23766"/>
                  </a:lnTo>
                  <a:lnTo>
                    <a:pt x="139809" y="82818"/>
                  </a:lnTo>
                  <a:lnTo>
                    <a:pt x="122758" y="135116"/>
                  </a:lnTo>
                  <a:lnTo>
                    <a:pt x="109950" y="185594"/>
                  </a:lnTo>
                  <a:lnTo>
                    <a:pt x="103087" y="234386"/>
                  </a:lnTo>
                  <a:lnTo>
                    <a:pt x="94757" y="261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53056" y="3263834"/>
              <a:ext cx="171823" cy="294799"/>
            </a:xfrm>
            <a:custGeom>
              <a:avLst/>
              <a:gdLst/>
              <a:ahLst/>
              <a:cxnLst/>
              <a:rect l="0" t="0" r="0" b="0"/>
              <a:pathLst>
                <a:path w="171823" h="294799">
                  <a:moveTo>
                    <a:pt x="115897" y="0"/>
                  </a:moveTo>
                  <a:lnTo>
                    <a:pt x="78419" y="8333"/>
                  </a:lnTo>
                  <a:lnTo>
                    <a:pt x="32585" y="15684"/>
                  </a:lnTo>
                  <a:lnTo>
                    <a:pt x="5944" y="30643"/>
                  </a:lnTo>
                  <a:lnTo>
                    <a:pt x="1651" y="37976"/>
                  </a:lnTo>
                  <a:lnTo>
                    <a:pt x="0" y="55483"/>
                  </a:lnTo>
                  <a:lnTo>
                    <a:pt x="6286" y="71842"/>
                  </a:lnTo>
                  <a:lnTo>
                    <a:pt x="11237" y="79480"/>
                  </a:lnTo>
                  <a:lnTo>
                    <a:pt x="19218" y="84572"/>
                  </a:lnTo>
                  <a:lnTo>
                    <a:pt x="73299" y="99004"/>
                  </a:lnTo>
                  <a:lnTo>
                    <a:pt x="105225" y="109013"/>
                  </a:lnTo>
                  <a:lnTo>
                    <a:pt x="123242" y="122150"/>
                  </a:lnTo>
                  <a:lnTo>
                    <a:pt x="153873" y="159179"/>
                  </a:lnTo>
                  <a:lnTo>
                    <a:pt x="169783" y="195473"/>
                  </a:lnTo>
                  <a:lnTo>
                    <a:pt x="171822" y="222187"/>
                  </a:lnTo>
                  <a:lnTo>
                    <a:pt x="167659" y="247319"/>
                  </a:lnTo>
                  <a:lnTo>
                    <a:pt x="158009" y="266287"/>
                  </a:lnTo>
                  <a:lnTo>
                    <a:pt x="142802" y="279397"/>
                  </a:lnTo>
                  <a:lnTo>
                    <a:pt x="123176" y="287953"/>
                  </a:lnTo>
                  <a:lnTo>
                    <a:pt x="72448" y="293446"/>
                  </a:lnTo>
                  <a:lnTo>
                    <a:pt x="2114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42008" y="3190134"/>
              <a:ext cx="173075" cy="289987"/>
            </a:xfrm>
            <a:custGeom>
              <a:avLst/>
              <a:gdLst/>
              <a:ahLst/>
              <a:cxnLst/>
              <a:rect l="0" t="0" r="0" b="0"/>
              <a:pathLst>
                <a:path w="173075" h="289987">
                  <a:moveTo>
                    <a:pt x="148126" y="42114"/>
                  </a:moveTo>
                  <a:lnTo>
                    <a:pt x="92901" y="99680"/>
                  </a:lnTo>
                  <a:lnTo>
                    <a:pt x="67797" y="159530"/>
                  </a:lnTo>
                  <a:lnTo>
                    <a:pt x="49911" y="219692"/>
                  </a:lnTo>
                  <a:lnTo>
                    <a:pt x="52223" y="241530"/>
                  </a:lnTo>
                  <a:lnTo>
                    <a:pt x="62219" y="261765"/>
                  </a:lnTo>
                  <a:lnTo>
                    <a:pt x="78360" y="278557"/>
                  </a:lnTo>
                  <a:lnTo>
                    <a:pt x="100352" y="287580"/>
                  </a:lnTo>
                  <a:lnTo>
                    <a:pt x="112767" y="289986"/>
                  </a:lnTo>
                  <a:lnTo>
                    <a:pt x="132801" y="286420"/>
                  </a:lnTo>
                  <a:lnTo>
                    <a:pt x="141419" y="282194"/>
                  </a:lnTo>
                  <a:lnTo>
                    <a:pt x="154114" y="268139"/>
                  </a:lnTo>
                  <a:lnTo>
                    <a:pt x="171796" y="230521"/>
                  </a:lnTo>
                  <a:lnTo>
                    <a:pt x="173074" y="210078"/>
                  </a:lnTo>
                  <a:lnTo>
                    <a:pt x="168573" y="190464"/>
                  </a:lnTo>
                  <a:lnTo>
                    <a:pt x="158773" y="173948"/>
                  </a:lnTo>
                  <a:lnTo>
                    <a:pt x="134514" y="151496"/>
                  </a:lnTo>
                  <a:lnTo>
                    <a:pt x="74156" y="123500"/>
                  </a:lnTo>
                  <a:lnTo>
                    <a:pt x="48350" y="106913"/>
                  </a:lnTo>
                  <a:lnTo>
                    <a:pt x="4412" y="57451"/>
                  </a:lnTo>
                  <a:lnTo>
                    <a:pt x="844" y="48829"/>
                  </a:lnTo>
                  <a:lnTo>
                    <a:pt x="0" y="29891"/>
                  </a:lnTo>
                  <a:lnTo>
                    <a:pt x="3752" y="22267"/>
                  </a:lnTo>
                  <a:lnTo>
                    <a:pt x="17279" y="10677"/>
                  </a:lnTo>
                  <a:lnTo>
                    <a:pt x="744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66574" y="3263834"/>
              <a:ext cx="214295" cy="213643"/>
            </a:xfrm>
            <a:custGeom>
              <a:avLst/>
              <a:gdLst/>
              <a:ahLst/>
              <a:cxnLst/>
              <a:rect l="0" t="0" r="0" b="0"/>
              <a:pathLst>
                <a:path w="214295" h="213643">
                  <a:moveTo>
                    <a:pt x="92016" y="0"/>
                  </a:moveTo>
                  <a:lnTo>
                    <a:pt x="69659" y="0"/>
                  </a:lnTo>
                  <a:lnTo>
                    <a:pt x="52444" y="6239"/>
                  </a:lnTo>
                  <a:lnTo>
                    <a:pt x="22328" y="29308"/>
                  </a:lnTo>
                  <a:lnTo>
                    <a:pt x="6507" y="60676"/>
                  </a:lnTo>
                  <a:lnTo>
                    <a:pt x="0" y="99606"/>
                  </a:lnTo>
                  <a:lnTo>
                    <a:pt x="6207" y="146277"/>
                  </a:lnTo>
                  <a:lnTo>
                    <a:pt x="12155" y="167957"/>
                  </a:lnTo>
                  <a:lnTo>
                    <a:pt x="24937" y="186172"/>
                  </a:lnTo>
                  <a:lnTo>
                    <a:pt x="42316" y="200896"/>
                  </a:lnTo>
                  <a:lnTo>
                    <a:pt x="61739" y="211339"/>
                  </a:lnTo>
                  <a:lnTo>
                    <a:pt x="82069" y="213642"/>
                  </a:lnTo>
                  <a:lnTo>
                    <a:pt x="123717" y="205587"/>
                  </a:lnTo>
                  <a:lnTo>
                    <a:pt x="155221" y="190506"/>
                  </a:lnTo>
                  <a:lnTo>
                    <a:pt x="181194" y="165631"/>
                  </a:lnTo>
                  <a:lnTo>
                    <a:pt x="203707" y="136034"/>
                  </a:lnTo>
                  <a:lnTo>
                    <a:pt x="211847" y="112322"/>
                  </a:lnTo>
                  <a:lnTo>
                    <a:pt x="214294" y="87356"/>
                  </a:lnTo>
                  <a:lnTo>
                    <a:pt x="211483" y="64561"/>
                  </a:lnTo>
                  <a:lnTo>
                    <a:pt x="203214" y="45851"/>
                  </a:lnTo>
                  <a:lnTo>
                    <a:pt x="197733" y="37586"/>
                  </a:lnTo>
                  <a:lnTo>
                    <a:pt x="189401" y="32076"/>
                  </a:lnTo>
                  <a:lnTo>
                    <a:pt x="156486" y="24322"/>
                  </a:lnTo>
                  <a:lnTo>
                    <a:pt x="11307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97119" y="3221720"/>
              <a:ext cx="180535" cy="276765"/>
            </a:xfrm>
            <a:custGeom>
              <a:avLst/>
              <a:gdLst/>
              <a:ahLst/>
              <a:cxnLst/>
              <a:rect l="0" t="0" r="0" b="0"/>
              <a:pathLst>
                <a:path w="180535" h="276765">
                  <a:moveTo>
                    <a:pt x="145824" y="42114"/>
                  </a:moveTo>
                  <a:lnTo>
                    <a:pt x="111077" y="79200"/>
                  </a:lnTo>
                  <a:lnTo>
                    <a:pt x="74545" y="142507"/>
                  </a:lnTo>
                  <a:lnTo>
                    <a:pt x="65433" y="180654"/>
                  </a:lnTo>
                  <a:lnTo>
                    <a:pt x="65853" y="218474"/>
                  </a:lnTo>
                  <a:lnTo>
                    <a:pt x="71676" y="239819"/>
                  </a:lnTo>
                  <a:lnTo>
                    <a:pt x="82064" y="257105"/>
                  </a:lnTo>
                  <a:lnTo>
                    <a:pt x="97599" y="269466"/>
                  </a:lnTo>
                  <a:lnTo>
                    <a:pt x="106655" y="274401"/>
                  </a:lnTo>
                  <a:lnTo>
                    <a:pt x="126076" y="276764"/>
                  </a:lnTo>
                  <a:lnTo>
                    <a:pt x="136168" y="275756"/>
                  </a:lnTo>
                  <a:lnTo>
                    <a:pt x="153620" y="265278"/>
                  </a:lnTo>
                  <a:lnTo>
                    <a:pt x="168006" y="248923"/>
                  </a:lnTo>
                  <a:lnTo>
                    <a:pt x="178300" y="229955"/>
                  </a:lnTo>
                  <a:lnTo>
                    <a:pt x="180534" y="206707"/>
                  </a:lnTo>
                  <a:lnTo>
                    <a:pt x="176459" y="183117"/>
                  </a:lnTo>
                  <a:lnTo>
                    <a:pt x="166848" y="164833"/>
                  </a:lnTo>
                  <a:lnTo>
                    <a:pt x="142694" y="141386"/>
                  </a:lnTo>
                  <a:lnTo>
                    <a:pt x="82378" y="107419"/>
                  </a:lnTo>
                  <a:lnTo>
                    <a:pt x="25047" y="66559"/>
                  </a:lnTo>
                  <a:lnTo>
                    <a:pt x="2543" y="45587"/>
                  </a:lnTo>
                  <a:lnTo>
                    <a:pt x="0" y="38580"/>
                  </a:lnTo>
                  <a:lnTo>
                    <a:pt x="645" y="31569"/>
                  </a:lnTo>
                  <a:lnTo>
                    <a:pt x="3415" y="24556"/>
                  </a:lnTo>
                  <a:lnTo>
                    <a:pt x="15850" y="13643"/>
                  </a:lnTo>
                  <a:lnTo>
                    <a:pt x="34245" y="6063"/>
                  </a:lnTo>
                  <a:lnTo>
                    <a:pt x="826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53084" y="3232248"/>
              <a:ext cx="200901" cy="242157"/>
            </a:xfrm>
            <a:custGeom>
              <a:avLst/>
              <a:gdLst/>
              <a:ahLst/>
              <a:cxnLst/>
              <a:rect l="0" t="0" r="0" b="0"/>
              <a:pathLst>
                <a:path w="200901" h="242157">
                  <a:moveTo>
                    <a:pt x="121486" y="0"/>
                  </a:moveTo>
                  <a:lnTo>
                    <a:pt x="84008" y="8334"/>
                  </a:lnTo>
                  <a:lnTo>
                    <a:pt x="38173" y="15684"/>
                  </a:lnTo>
                  <a:lnTo>
                    <a:pt x="11533" y="30644"/>
                  </a:lnTo>
                  <a:lnTo>
                    <a:pt x="6070" y="39146"/>
                  </a:lnTo>
                  <a:lnTo>
                    <a:pt x="0" y="61072"/>
                  </a:lnTo>
                  <a:lnTo>
                    <a:pt x="2172" y="94135"/>
                  </a:lnTo>
                  <a:lnTo>
                    <a:pt x="8018" y="101361"/>
                  </a:lnTo>
                  <a:lnTo>
                    <a:pt x="26992" y="109390"/>
                  </a:lnTo>
                  <a:lnTo>
                    <a:pt x="47903" y="109839"/>
                  </a:lnTo>
                  <a:lnTo>
                    <a:pt x="95512" y="106185"/>
                  </a:lnTo>
                  <a:lnTo>
                    <a:pt x="119301" y="111924"/>
                  </a:lnTo>
                  <a:lnTo>
                    <a:pt x="181345" y="139649"/>
                  </a:lnTo>
                  <a:lnTo>
                    <a:pt x="189468" y="145742"/>
                  </a:lnTo>
                  <a:lnTo>
                    <a:pt x="198493" y="164990"/>
                  </a:lnTo>
                  <a:lnTo>
                    <a:pt x="200900" y="176674"/>
                  </a:lnTo>
                  <a:lnTo>
                    <a:pt x="197335" y="199015"/>
                  </a:lnTo>
                  <a:lnTo>
                    <a:pt x="193109" y="209886"/>
                  </a:lnTo>
                  <a:lnTo>
                    <a:pt x="179055" y="225084"/>
                  </a:lnTo>
                  <a:lnTo>
                    <a:pt x="170393" y="230775"/>
                  </a:lnTo>
                  <a:lnTo>
                    <a:pt x="135847" y="238783"/>
                  </a:lnTo>
                  <a:lnTo>
                    <a:pt x="8990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31673" y="3175599"/>
              <a:ext cx="206193" cy="298806"/>
            </a:xfrm>
            <a:custGeom>
              <a:avLst/>
              <a:gdLst/>
              <a:ahLst/>
              <a:cxnLst/>
              <a:rect l="0" t="0" r="0" b="0"/>
              <a:pathLst>
                <a:path w="206193" h="298806">
                  <a:moveTo>
                    <a:pt x="206192" y="67178"/>
                  </a:moveTo>
                  <a:lnTo>
                    <a:pt x="188211" y="43131"/>
                  </a:lnTo>
                  <a:lnTo>
                    <a:pt x="161870" y="22878"/>
                  </a:lnTo>
                  <a:lnTo>
                    <a:pt x="105556" y="1134"/>
                  </a:lnTo>
                  <a:lnTo>
                    <a:pt x="81916" y="0"/>
                  </a:lnTo>
                  <a:lnTo>
                    <a:pt x="59711" y="4566"/>
                  </a:lnTo>
                  <a:lnTo>
                    <a:pt x="38144" y="14394"/>
                  </a:lnTo>
                  <a:lnTo>
                    <a:pt x="11861" y="38670"/>
                  </a:lnTo>
                  <a:lnTo>
                    <a:pt x="2839" y="61137"/>
                  </a:lnTo>
                  <a:lnTo>
                    <a:pt x="0" y="85550"/>
                  </a:lnTo>
                  <a:lnTo>
                    <a:pt x="2637" y="108098"/>
                  </a:lnTo>
                  <a:lnTo>
                    <a:pt x="7317" y="116685"/>
                  </a:lnTo>
                  <a:lnTo>
                    <a:pt x="21877" y="129345"/>
                  </a:lnTo>
                  <a:lnTo>
                    <a:pt x="30673" y="132020"/>
                  </a:lnTo>
                  <a:lnTo>
                    <a:pt x="49805" y="131871"/>
                  </a:lnTo>
                  <a:lnTo>
                    <a:pt x="80306" y="125211"/>
                  </a:lnTo>
                  <a:lnTo>
                    <a:pt x="133996" y="90985"/>
                  </a:lnTo>
                  <a:lnTo>
                    <a:pt x="158934" y="64873"/>
                  </a:lnTo>
                  <a:lnTo>
                    <a:pt x="164158" y="64472"/>
                  </a:lnTo>
                  <a:lnTo>
                    <a:pt x="167641" y="70053"/>
                  </a:lnTo>
                  <a:lnTo>
                    <a:pt x="173689" y="129774"/>
                  </a:lnTo>
                  <a:lnTo>
                    <a:pt x="174335" y="177881"/>
                  </a:lnTo>
                  <a:lnTo>
                    <a:pt x="174526" y="228011"/>
                  </a:lnTo>
                  <a:lnTo>
                    <a:pt x="174591" y="278105"/>
                  </a:lnTo>
                  <a:lnTo>
                    <a:pt x="174606" y="298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12782" y="3242777"/>
              <a:ext cx="196099" cy="217611"/>
            </a:xfrm>
            <a:custGeom>
              <a:avLst/>
              <a:gdLst/>
              <a:ahLst/>
              <a:cxnLst/>
              <a:rect l="0" t="0" r="0" b="0"/>
              <a:pathLst>
                <a:path w="196099" h="217611">
                  <a:moveTo>
                    <a:pt x="93539" y="0"/>
                  </a:moveTo>
                  <a:lnTo>
                    <a:pt x="71182" y="0"/>
                  </a:lnTo>
                  <a:lnTo>
                    <a:pt x="62257" y="3509"/>
                  </a:lnTo>
                  <a:lnTo>
                    <a:pt x="46100" y="16767"/>
                  </a:lnTo>
                  <a:lnTo>
                    <a:pt x="17834" y="53875"/>
                  </a:lnTo>
                  <a:lnTo>
                    <a:pt x="4947" y="85763"/>
                  </a:lnTo>
                  <a:lnTo>
                    <a:pt x="0" y="137867"/>
                  </a:lnTo>
                  <a:lnTo>
                    <a:pt x="2263" y="176160"/>
                  </a:lnTo>
                  <a:lnTo>
                    <a:pt x="4612" y="187630"/>
                  </a:lnTo>
                  <a:lnTo>
                    <a:pt x="9688" y="196446"/>
                  </a:lnTo>
                  <a:lnTo>
                    <a:pt x="24686" y="209362"/>
                  </a:lnTo>
                  <a:lnTo>
                    <a:pt x="46170" y="215882"/>
                  </a:lnTo>
                  <a:lnTo>
                    <a:pt x="71316" y="217610"/>
                  </a:lnTo>
                  <a:lnTo>
                    <a:pt x="109441" y="210836"/>
                  </a:lnTo>
                  <a:lnTo>
                    <a:pt x="136595" y="194531"/>
                  </a:lnTo>
                  <a:lnTo>
                    <a:pt x="173920" y="161173"/>
                  </a:lnTo>
                  <a:lnTo>
                    <a:pt x="189625" y="134713"/>
                  </a:lnTo>
                  <a:lnTo>
                    <a:pt x="196098" y="99056"/>
                  </a:lnTo>
                  <a:lnTo>
                    <a:pt x="192427" y="64445"/>
                  </a:lnTo>
                  <a:lnTo>
                    <a:pt x="178341" y="31963"/>
                  </a:lnTo>
                  <a:lnTo>
                    <a:pt x="162814" y="16935"/>
                  </a:lnTo>
                  <a:lnTo>
                    <a:pt x="140581" y="5018"/>
                  </a:lnTo>
                  <a:lnTo>
                    <a:pt x="1251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67242" y="3203250"/>
              <a:ext cx="176075" cy="271155"/>
            </a:xfrm>
            <a:custGeom>
              <a:avLst/>
              <a:gdLst/>
              <a:ahLst/>
              <a:cxnLst/>
              <a:rect l="0" t="0" r="0" b="0"/>
              <a:pathLst>
                <a:path w="176075" h="271155">
                  <a:moveTo>
                    <a:pt x="176074" y="50055"/>
                  </a:moveTo>
                  <a:lnTo>
                    <a:pt x="138988" y="15308"/>
                  </a:lnTo>
                  <a:lnTo>
                    <a:pt x="120986" y="6146"/>
                  </a:lnTo>
                  <a:lnTo>
                    <a:pt x="85532" y="0"/>
                  </a:lnTo>
                  <a:lnTo>
                    <a:pt x="50981" y="3768"/>
                  </a:lnTo>
                  <a:lnTo>
                    <a:pt x="32349" y="12326"/>
                  </a:lnTo>
                  <a:lnTo>
                    <a:pt x="24105" y="17883"/>
                  </a:lnTo>
                  <a:lnTo>
                    <a:pt x="11826" y="33417"/>
                  </a:lnTo>
                  <a:lnTo>
                    <a:pt x="3639" y="53189"/>
                  </a:lnTo>
                  <a:lnTo>
                    <a:pt x="0" y="77574"/>
                  </a:lnTo>
                  <a:lnTo>
                    <a:pt x="4622" y="97771"/>
                  </a:lnTo>
                  <a:lnTo>
                    <a:pt x="26653" y="129801"/>
                  </a:lnTo>
                  <a:lnTo>
                    <a:pt x="52253" y="145953"/>
                  </a:lnTo>
                  <a:lnTo>
                    <a:pt x="61941" y="146743"/>
                  </a:lnTo>
                  <a:lnTo>
                    <a:pt x="82064" y="141381"/>
                  </a:lnTo>
                  <a:lnTo>
                    <a:pt x="107535" y="125208"/>
                  </a:lnTo>
                  <a:lnTo>
                    <a:pt x="129899" y="100009"/>
                  </a:lnTo>
                  <a:lnTo>
                    <a:pt x="145755" y="70316"/>
                  </a:lnTo>
                  <a:lnTo>
                    <a:pt x="148842" y="68241"/>
                  </a:lnTo>
                  <a:lnTo>
                    <a:pt x="150900" y="71538"/>
                  </a:lnTo>
                  <a:lnTo>
                    <a:pt x="152272" y="78415"/>
                  </a:lnTo>
                  <a:lnTo>
                    <a:pt x="145711" y="140514"/>
                  </a:lnTo>
                  <a:lnTo>
                    <a:pt x="152982" y="200008"/>
                  </a:lnTo>
                  <a:lnTo>
                    <a:pt x="151294" y="237205"/>
                  </a:lnTo>
                  <a:lnTo>
                    <a:pt x="144488" y="271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23508" y="3212655"/>
              <a:ext cx="127513" cy="247798"/>
            </a:xfrm>
            <a:custGeom>
              <a:avLst/>
              <a:gdLst/>
              <a:ahLst/>
              <a:cxnLst/>
              <a:rect l="0" t="0" r="0" b="0"/>
              <a:pathLst>
                <a:path w="127513" h="247798">
                  <a:moveTo>
                    <a:pt x="77735" y="9065"/>
                  </a:moveTo>
                  <a:lnTo>
                    <a:pt x="19119" y="0"/>
                  </a:lnTo>
                  <a:lnTo>
                    <a:pt x="10582" y="4191"/>
                  </a:lnTo>
                  <a:lnTo>
                    <a:pt x="4890" y="11665"/>
                  </a:lnTo>
                  <a:lnTo>
                    <a:pt x="1096" y="21327"/>
                  </a:lnTo>
                  <a:lnTo>
                    <a:pt x="0" y="41420"/>
                  </a:lnTo>
                  <a:lnTo>
                    <a:pt x="1345" y="51692"/>
                  </a:lnTo>
                  <a:lnTo>
                    <a:pt x="5752" y="59710"/>
                  </a:lnTo>
                  <a:lnTo>
                    <a:pt x="20006" y="71738"/>
                  </a:lnTo>
                  <a:lnTo>
                    <a:pt x="78213" y="102040"/>
                  </a:lnTo>
                  <a:lnTo>
                    <a:pt x="103873" y="121881"/>
                  </a:lnTo>
                  <a:lnTo>
                    <a:pt x="120705" y="148167"/>
                  </a:lnTo>
                  <a:lnTo>
                    <a:pt x="127512" y="183771"/>
                  </a:lnTo>
                  <a:lnTo>
                    <a:pt x="123939" y="218367"/>
                  </a:lnTo>
                  <a:lnTo>
                    <a:pt x="119066" y="226979"/>
                  </a:lnTo>
                  <a:lnTo>
                    <a:pt x="104294" y="239666"/>
                  </a:lnTo>
                  <a:lnTo>
                    <a:pt x="82910" y="246085"/>
                  </a:lnTo>
                  <a:lnTo>
                    <a:pt x="70657" y="247797"/>
                  </a:lnTo>
                  <a:lnTo>
                    <a:pt x="47682" y="243460"/>
                  </a:lnTo>
                  <a:lnTo>
                    <a:pt x="14564" y="230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17140" y="3200663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1"/>
                  </a:lnTo>
                  <a:lnTo>
                    <a:pt x="3293" y="16246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19551" y="3211191"/>
              <a:ext cx="166336" cy="231500"/>
            </a:xfrm>
            <a:custGeom>
              <a:avLst/>
              <a:gdLst/>
              <a:ahLst/>
              <a:cxnLst/>
              <a:rect l="0" t="0" r="0" b="0"/>
              <a:pathLst>
                <a:path w="166336" h="231500">
                  <a:moveTo>
                    <a:pt x="66044" y="21057"/>
                  </a:moveTo>
                  <a:lnTo>
                    <a:pt x="49277" y="26647"/>
                  </a:lnTo>
                  <a:lnTo>
                    <a:pt x="34806" y="38749"/>
                  </a:lnTo>
                  <a:lnTo>
                    <a:pt x="16624" y="65294"/>
                  </a:lnTo>
                  <a:lnTo>
                    <a:pt x="0" y="111294"/>
                  </a:lnTo>
                  <a:lnTo>
                    <a:pt x="203" y="157239"/>
                  </a:lnTo>
                  <a:lnTo>
                    <a:pt x="7671" y="196718"/>
                  </a:lnTo>
                  <a:lnTo>
                    <a:pt x="22883" y="225053"/>
                  </a:lnTo>
                  <a:lnTo>
                    <a:pt x="31421" y="229584"/>
                  </a:lnTo>
                  <a:lnTo>
                    <a:pt x="53386" y="231499"/>
                  </a:lnTo>
                  <a:lnTo>
                    <a:pt x="86471" y="226000"/>
                  </a:lnTo>
                  <a:lnTo>
                    <a:pt x="112911" y="211372"/>
                  </a:lnTo>
                  <a:lnTo>
                    <a:pt x="149974" y="175509"/>
                  </a:lnTo>
                  <a:lnTo>
                    <a:pt x="157092" y="166139"/>
                  </a:lnTo>
                  <a:lnTo>
                    <a:pt x="165002" y="140130"/>
                  </a:lnTo>
                  <a:lnTo>
                    <a:pt x="166335" y="98842"/>
                  </a:lnTo>
                  <a:lnTo>
                    <a:pt x="156305" y="53450"/>
                  </a:lnTo>
                  <a:lnTo>
                    <a:pt x="140882" y="26886"/>
                  </a:lnTo>
                  <a:lnTo>
                    <a:pt x="1186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56896" y="3211191"/>
              <a:ext cx="162895" cy="221663"/>
            </a:xfrm>
            <a:custGeom>
              <a:avLst/>
              <a:gdLst/>
              <a:ahLst/>
              <a:cxnLst/>
              <a:rect l="0" t="0" r="0" b="0"/>
              <a:pathLst>
                <a:path w="162895" h="221663">
                  <a:moveTo>
                    <a:pt x="70855" y="52643"/>
                  </a:moveTo>
                  <a:lnTo>
                    <a:pt x="48498" y="52643"/>
                  </a:lnTo>
                  <a:lnTo>
                    <a:pt x="39573" y="56152"/>
                  </a:lnTo>
                  <a:lnTo>
                    <a:pt x="23417" y="69411"/>
                  </a:lnTo>
                  <a:lnTo>
                    <a:pt x="6756" y="96605"/>
                  </a:lnTo>
                  <a:lnTo>
                    <a:pt x="0" y="132479"/>
                  </a:lnTo>
                  <a:lnTo>
                    <a:pt x="3587" y="167155"/>
                  </a:lnTo>
                  <a:lnTo>
                    <a:pt x="12102" y="185815"/>
                  </a:lnTo>
                  <a:lnTo>
                    <a:pt x="36633" y="216859"/>
                  </a:lnTo>
                  <a:lnTo>
                    <a:pt x="45701" y="220612"/>
                  </a:lnTo>
                  <a:lnTo>
                    <a:pt x="68254" y="221662"/>
                  </a:lnTo>
                  <a:lnTo>
                    <a:pt x="87636" y="215110"/>
                  </a:lnTo>
                  <a:lnTo>
                    <a:pt x="133650" y="178459"/>
                  </a:lnTo>
                  <a:lnTo>
                    <a:pt x="140795" y="171615"/>
                  </a:lnTo>
                  <a:lnTo>
                    <a:pt x="156439" y="139626"/>
                  </a:lnTo>
                  <a:lnTo>
                    <a:pt x="162894" y="100513"/>
                  </a:lnTo>
                  <a:lnTo>
                    <a:pt x="159217" y="59288"/>
                  </a:lnTo>
                  <a:lnTo>
                    <a:pt x="150681" y="37659"/>
                  </a:lnTo>
                  <a:lnTo>
                    <a:pt x="139089" y="21417"/>
                  </a:lnTo>
                  <a:lnTo>
                    <a:pt x="1129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832373" y="1547689"/>
            <a:ext cx="2190091" cy="315856"/>
            <a:chOff x="3832373" y="1547689"/>
            <a:chExt cx="2190091" cy="315856"/>
          </a:xfrm>
        </p:grpSpPr>
        <p:sp>
          <p:nvSpPr>
            <p:cNvPr id="80" name="Freeform 79"/>
            <p:cNvSpPr/>
            <p:nvPr/>
          </p:nvSpPr>
          <p:spPr>
            <a:xfrm>
              <a:off x="3953558" y="1642445"/>
              <a:ext cx="15686" cy="178986"/>
            </a:xfrm>
            <a:custGeom>
              <a:avLst/>
              <a:gdLst/>
              <a:ahLst/>
              <a:cxnLst/>
              <a:rect l="0" t="0" r="0" b="0"/>
              <a:pathLst>
                <a:path w="15686" h="178986">
                  <a:moveTo>
                    <a:pt x="15685" y="0"/>
                  </a:moveTo>
                  <a:lnTo>
                    <a:pt x="7352" y="37478"/>
                  </a:lnTo>
                  <a:lnTo>
                    <a:pt x="5591" y="88902"/>
                  </a:lnTo>
                  <a:lnTo>
                    <a:pt x="0" y="151842"/>
                  </a:lnTo>
                  <a:lnTo>
                    <a:pt x="51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32373" y="1615799"/>
              <a:ext cx="294799" cy="26647"/>
            </a:xfrm>
            <a:custGeom>
              <a:avLst/>
              <a:gdLst/>
              <a:ahLst/>
              <a:cxnLst/>
              <a:rect l="0" t="0" r="0" b="0"/>
              <a:pathLst>
                <a:path w="294799" h="26647">
                  <a:moveTo>
                    <a:pt x="294798" y="5589"/>
                  </a:moveTo>
                  <a:lnTo>
                    <a:pt x="278030" y="0"/>
                  </a:lnTo>
                  <a:lnTo>
                    <a:pt x="260439" y="376"/>
                  </a:lnTo>
                  <a:lnTo>
                    <a:pt x="201799" y="4903"/>
                  </a:lnTo>
                  <a:lnTo>
                    <a:pt x="147053" y="5454"/>
                  </a:lnTo>
                  <a:lnTo>
                    <a:pt x="91178" y="11152"/>
                  </a:lnTo>
                  <a:lnTo>
                    <a:pt x="37421" y="1630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72419" y="1651015"/>
              <a:ext cx="107951" cy="138830"/>
            </a:xfrm>
            <a:custGeom>
              <a:avLst/>
              <a:gdLst/>
              <a:ahLst/>
              <a:cxnLst/>
              <a:rect l="0" t="0" r="0" b="0"/>
              <a:pathLst>
                <a:path w="107951" h="138830">
                  <a:moveTo>
                    <a:pt x="2109" y="86187"/>
                  </a:moveTo>
                  <a:lnTo>
                    <a:pt x="63220" y="68228"/>
                  </a:lnTo>
                  <a:lnTo>
                    <a:pt x="85421" y="61438"/>
                  </a:lnTo>
                  <a:lnTo>
                    <a:pt x="93915" y="55649"/>
                  </a:lnTo>
                  <a:lnTo>
                    <a:pt x="106473" y="39859"/>
                  </a:lnTo>
                  <a:lnTo>
                    <a:pt x="107950" y="31905"/>
                  </a:lnTo>
                  <a:lnTo>
                    <a:pt x="106595" y="24262"/>
                  </a:lnTo>
                  <a:lnTo>
                    <a:pt x="103352" y="16828"/>
                  </a:lnTo>
                  <a:lnTo>
                    <a:pt x="90390" y="5448"/>
                  </a:lnTo>
                  <a:lnTo>
                    <a:pt x="82020" y="775"/>
                  </a:lnTo>
                  <a:lnTo>
                    <a:pt x="74100" y="0"/>
                  </a:lnTo>
                  <a:lnTo>
                    <a:pt x="59062" y="5378"/>
                  </a:lnTo>
                  <a:lnTo>
                    <a:pt x="16217" y="41171"/>
                  </a:lnTo>
                  <a:lnTo>
                    <a:pt x="700" y="67389"/>
                  </a:lnTo>
                  <a:lnTo>
                    <a:pt x="0" y="77165"/>
                  </a:lnTo>
                  <a:lnTo>
                    <a:pt x="5461" y="97385"/>
                  </a:lnTo>
                  <a:lnTo>
                    <a:pt x="18807" y="111831"/>
                  </a:lnTo>
                  <a:lnTo>
                    <a:pt x="54752" y="138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27038" y="1663502"/>
              <a:ext cx="153303" cy="200043"/>
            </a:xfrm>
            <a:custGeom>
              <a:avLst/>
              <a:gdLst/>
              <a:ahLst/>
              <a:cxnLst/>
              <a:rect l="0" t="0" r="0" b="0"/>
              <a:pathLst>
                <a:path w="153303" h="200043">
                  <a:moveTo>
                    <a:pt x="115988" y="0"/>
                  </a:moveTo>
                  <a:lnTo>
                    <a:pt x="73296" y="3120"/>
                  </a:lnTo>
                  <a:lnTo>
                    <a:pt x="42117" y="14573"/>
                  </a:lnTo>
                  <a:lnTo>
                    <a:pt x="5730" y="39403"/>
                  </a:lnTo>
                  <a:lnTo>
                    <a:pt x="1538" y="47326"/>
                  </a:lnTo>
                  <a:lnTo>
                    <a:pt x="0" y="65488"/>
                  </a:lnTo>
                  <a:lnTo>
                    <a:pt x="3568" y="72904"/>
                  </a:lnTo>
                  <a:lnTo>
                    <a:pt x="16890" y="84264"/>
                  </a:lnTo>
                  <a:lnTo>
                    <a:pt x="72493" y="96495"/>
                  </a:lnTo>
                  <a:lnTo>
                    <a:pt x="125165" y="113703"/>
                  </a:lnTo>
                  <a:lnTo>
                    <a:pt x="141903" y="125014"/>
                  </a:lnTo>
                  <a:lnTo>
                    <a:pt x="147303" y="133646"/>
                  </a:lnTo>
                  <a:lnTo>
                    <a:pt x="153302" y="155714"/>
                  </a:lnTo>
                  <a:lnTo>
                    <a:pt x="152562" y="165811"/>
                  </a:lnTo>
                  <a:lnTo>
                    <a:pt x="145501" y="183268"/>
                  </a:lnTo>
                  <a:lnTo>
                    <a:pt x="136833" y="188859"/>
                  </a:lnTo>
                  <a:lnTo>
                    <a:pt x="97857" y="196728"/>
                  </a:lnTo>
                  <a:lnTo>
                    <a:pt x="42288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69367" y="1568746"/>
              <a:ext cx="21059" cy="263213"/>
            </a:xfrm>
            <a:custGeom>
              <a:avLst/>
              <a:gdLst/>
              <a:ahLst/>
              <a:cxnLst/>
              <a:rect l="0" t="0" r="0" b="0"/>
              <a:pathLst>
                <a:path w="21059" h="263213">
                  <a:moveTo>
                    <a:pt x="21058" y="0"/>
                  </a:moveTo>
                  <a:lnTo>
                    <a:pt x="13822" y="27556"/>
                  </a:lnTo>
                  <a:lnTo>
                    <a:pt x="11179" y="86898"/>
                  </a:lnTo>
                  <a:lnTo>
                    <a:pt x="10722" y="137661"/>
                  </a:lnTo>
                  <a:lnTo>
                    <a:pt x="4978" y="196038"/>
                  </a:lnTo>
                  <a:lnTo>
                    <a:pt x="656" y="251131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06197" y="1695088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36292" y="3119"/>
                  </a:lnTo>
                  <a:lnTo>
                    <a:pt x="73649" y="21330"/>
                  </a:lnTo>
                  <a:lnTo>
                    <a:pt x="11549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99897" y="1547689"/>
              <a:ext cx="174837" cy="273742"/>
            </a:xfrm>
            <a:custGeom>
              <a:avLst/>
              <a:gdLst/>
              <a:ahLst/>
              <a:cxnLst/>
              <a:rect l="0" t="0" r="0" b="0"/>
              <a:pathLst>
                <a:path w="174837" h="273742">
                  <a:moveTo>
                    <a:pt x="132724" y="0"/>
                  </a:moveTo>
                  <a:lnTo>
                    <a:pt x="73132" y="49498"/>
                  </a:lnTo>
                  <a:lnTo>
                    <a:pt x="13794" y="105299"/>
                  </a:lnTo>
                  <a:lnTo>
                    <a:pt x="4305" y="112313"/>
                  </a:lnTo>
                  <a:lnTo>
                    <a:pt x="318" y="119329"/>
                  </a:lnTo>
                  <a:lnTo>
                    <a:pt x="0" y="126346"/>
                  </a:lnTo>
                  <a:lnTo>
                    <a:pt x="2127" y="133364"/>
                  </a:lnTo>
                  <a:lnTo>
                    <a:pt x="8225" y="136872"/>
                  </a:lnTo>
                  <a:lnTo>
                    <a:pt x="64625" y="142691"/>
                  </a:lnTo>
                  <a:lnTo>
                    <a:pt x="117930" y="156044"/>
                  </a:lnTo>
                  <a:lnTo>
                    <a:pt x="151348" y="174657"/>
                  </a:lnTo>
                  <a:lnTo>
                    <a:pt x="168687" y="192269"/>
                  </a:lnTo>
                  <a:lnTo>
                    <a:pt x="173077" y="201879"/>
                  </a:lnTo>
                  <a:lnTo>
                    <a:pt x="174836" y="221915"/>
                  </a:lnTo>
                  <a:lnTo>
                    <a:pt x="168598" y="239399"/>
                  </a:lnTo>
                  <a:lnTo>
                    <a:pt x="163659" y="247336"/>
                  </a:lnTo>
                  <a:lnTo>
                    <a:pt x="155687" y="252628"/>
                  </a:lnTo>
                  <a:lnTo>
                    <a:pt x="101621" y="267408"/>
                  </a:lnTo>
                  <a:lnTo>
                    <a:pt x="49585" y="272907"/>
                  </a:lnTo>
                  <a:lnTo>
                    <a:pt x="3796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40570" y="1631917"/>
              <a:ext cx="123679" cy="191713"/>
            </a:xfrm>
            <a:custGeom>
              <a:avLst/>
              <a:gdLst/>
              <a:ahLst/>
              <a:cxnLst/>
              <a:rect l="0" t="0" r="0" b="0"/>
              <a:pathLst>
                <a:path w="123679" h="191713">
                  <a:moveTo>
                    <a:pt x="71036" y="0"/>
                  </a:moveTo>
                  <a:lnTo>
                    <a:pt x="21538" y="55087"/>
                  </a:lnTo>
                  <a:lnTo>
                    <a:pt x="6327" y="90541"/>
                  </a:lnTo>
                  <a:lnTo>
                    <a:pt x="0" y="130682"/>
                  </a:lnTo>
                  <a:lnTo>
                    <a:pt x="4760" y="155177"/>
                  </a:lnTo>
                  <a:lnTo>
                    <a:pt x="9304" y="166622"/>
                  </a:lnTo>
                  <a:lnTo>
                    <a:pt x="23712" y="182459"/>
                  </a:lnTo>
                  <a:lnTo>
                    <a:pt x="32468" y="188319"/>
                  </a:lnTo>
                  <a:lnTo>
                    <a:pt x="51555" y="191712"/>
                  </a:lnTo>
                  <a:lnTo>
                    <a:pt x="112263" y="181373"/>
                  </a:lnTo>
                  <a:lnTo>
                    <a:pt x="123678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09560" y="1652974"/>
              <a:ext cx="136956" cy="162523"/>
            </a:xfrm>
            <a:custGeom>
              <a:avLst/>
              <a:gdLst/>
              <a:ahLst/>
              <a:cxnLst/>
              <a:rect l="0" t="0" r="0" b="0"/>
              <a:pathLst>
                <a:path w="136956" h="162523">
                  <a:moveTo>
                    <a:pt x="49445" y="21057"/>
                  </a:moveTo>
                  <a:lnTo>
                    <a:pt x="27088" y="26646"/>
                  </a:lnTo>
                  <a:lnTo>
                    <a:pt x="19332" y="31802"/>
                  </a:lnTo>
                  <a:lnTo>
                    <a:pt x="7596" y="46889"/>
                  </a:lnTo>
                  <a:lnTo>
                    <a:pt x="0" y="80703"/>
                  </a:lnTo>
                  <a:lnTo>
                    <a:pt x="5839" y="125645"/>
                  </a:lnTo>
                  <a:lnTo>
                    <a:pt x="11737" y="147089"/>
                  </a:lnTo>
                  <a:lnTo>
                    <a:pt x="18457" y="154211"/>
                  </a:lnTo>
                  <a:lnTo>
                    <a:pt x="38402" y="162125"/>
                  </a:lnTo>
                  <a:lnTo>
                    <a:pt x="59745" y="162522"/>
                  </a:lnTo>
                  <a:lnTo>
                    <a:pt x="79759" y="157630"/>
                  </a:lnTo>
                  <a:lnTo>
                    <a:pt x="111671" y="135425"/>
                  </a:lnTo>
                  <a:lnTo>
                    <a:pt x="119005" y="128888"/>
                  </a:lnTo>
                  <a:lnTo>
                    <a:pt x="134916" y="97330"/>
                  </a:lnTo>
                  <a:lnTo>
                    <a:pt x="136955" y="74843"/>
                  </a:lnTo>
                  <a:lnTo>
                    <a:pt x="132792" y="54321"/>
                  </a:lnTo>
                  <a:lnTo>
                    <a:pt x="123143" y="37400"/>
                  </a:lnTo>
                  <a:lnTo>
                    <a:pt x="810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500815" y="1631917"/>
              <a:ext cx="100346" cy="129915"/>
            </a:xfrm>
            <a:custGeom>
              <a:avLst/>
              <a:gdLst/>
              <a:ahLst/>
              <a:cxnLst/>
              <a:rect l="0" t="0" r="0" b="0"/>
              <a:pathLst>
                <a:path w="100346" h="129915">
                  <a:moveTo>
                    <a:pt x="5589" y="84228"/>
                  </a:moveTo>
                  <a:lnTo>
                    <a:pt x="0" y="100995"/>
                  </a:lnTo>
                  <a:lnTo>
                    <a:pt x="375" y="118586"/>
                  </a:lnTo>
                  <a:lnTo>
                    <a:pt x="2113" y="128190"/>
                  </a:lnTo>
                  <a:lnTo>
                    <a:pt x="3271" y="129914"/>
                  </a:lnTo>
                  <a:lnTo>
                    <a:pt x="13791" y="75611"/>
                  </a:lnTo>
                  <a:lnTo>
                    <a:pt x="30311" y="21309"/>
                  </a:lnTo>
                  <a:lnTo>
                    <a:pt x="37278" y="14206"/>
                  </a:lnTo>
                  <a:lnTo>
                    <a:pt x="57498" y="6314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64331" y="1647998"/>
              <a:ext cx="115988" cy="141847"/>
            </a:xfrm>
            <a:custGeom>
              <a:avLst/>
              <a:gdLst/>
              <a:ahLst/>
              <a:cxnLst/>
              <a:rect l="0" t="0" r="0" b="0"/>
              <a:pathLst>
                <a:path w="115988" h="141847">
                  <a:moveTo>
                    <a:pt x="0" y="78675"/>
                  </a:moveTo>
                  <a:lnTo>
                    <a:pt x="42692" y="75556"/>
                  </a:lnTo>
                  <a:lnTo>
                    <a:pt x="73871" y="64103"/>
                  </a:lnTo>
                  <a:lnTo>
                    <a:pt x="110258" y="39272"/>
                  </a:lnTo>
                  <a:lnTo>
                    <a:pt x="114450" y="31349"/>
                  </a:lnTo>
                  <a:lnTo>
                    <a:pt x="115987" y="13188"/>
                  </a:lnTo>
                  <a:lnTo>
                    <a:pt x="111250" y="6941"/>
                  </a:lnTo>
                  <a:lnTo>
                    <a:pt x="93509" y="0"/>
                  </a:lnTo>
                  <a:lnTo>
                    <a:pt x="84566" y="489"/>
                  </a:lnTo>
                  <a:lnTo>
                    <a:pt x="40542" y="18654"/>
                  </a:lnTo>
                  <a:lnTo>
                    <a:pt x="23478" y="32112"/>
                  </a:lnTo>
                  <a:lnTo>
                    <a:pt x="15652" y="40614"/>
                  </a:lnTo>
                  <a:lnTo>
                    <a:pt x="6956" y="62539"/>
                  </a:lnTo>
                  <a:lnTo>
                    <a:pt x="4638" y="74937"/>
                  </a:lnTo>
                  <a:lnTo>
                    <a:pt x="8301" y="94951"/>
                  </a:lnTo>
                  <a:lnTo>
                    <a:pt x="12553" y="103564"/>
                  </a:lnTo>
                  <a:lnTo>
                    <a:pt x="26636" y="116253"/>
                  </a:lnTo>
                  <a:lnTo>
                    <a:pt x="69863" y="133931"/>
                  </a:lnTo>
                  <a:lnTo>
                    <a:pt x="105285" y="141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66322" y="1610860"/>
              <a:ext cx="156142" cy="221099"/>
            </a:xfrm>
            <a:custGeom>
              <a:avLst/>
              <a:gdLst/>
              <a:ahLst/>
              <a:cxnLst/>
              <a:rect l="0" t="0" r="0" b="0"/>
              <a:pathLst>
                <a:path w="156142" h="221099">
                  <a:moveTo>
                    <a:pt x="155978" y="0"/>
                  </a:moveTo>
                  <a:lnTo>
                    <a:pt x="97362" y="14654"/>
                  </a:lnTo>
                  <a:lnTo>
                    <a:pt x="45527" y="29367"/>
                  </a:lnTo>
                  <a:lnTo>
                    <a:pt x="10332" y="53591"/>
                  </a:lnTo>
                  <a:lnTo>
                    <a:pt x="2729" y="60293"/>
                  </a:lnTo>
                  <a:lnTo>
                    <a:pt x="0" y="67102"/>
                  </a:lnTo>
                  <a:lnTo>
                    <a:pt x="520" y="73980"/>
                  </a:lnTo>
                  <a:lnTo>
                    <a:pt x="3206" y="80905"/>
                  </a:lnTo>
                  <a:lnTo>
                    <a:pt x="9677" y="85522"/>
                  </a:lnTo>
                  <a:lnTo>
                    <a:pt x="71693" y="102351"/>
                  </a:lnTo>
                  <a:lnTo>
                    <a:pt x="133746" y="124052"/>
                  </a:lnTo>
                  <a:lnTo>
                    <a:pt x="150387" y="135463"/>
                  </a:lnTo>
                  <a:lnTo>
                    <a:pt x="154591" y="142951"/>
                  </a:lnTo>
                  <a:lnTo>
                    <a:pt x="156141" y="160630"/>
                  </a:lnTo>
                  <a:lnTo>
                    <a:pt x="149811" y="177066"/>
                  </a:lnTo>
                  <a:lnTo>
                    <a:pt x="144848" y="184724"/>
                  </a:lnTo>
                  <a:lnTo>
                    <a:pt x="129974" y="196353"/>
                  </a:lnTo>
                  <a:lnTo>
                    <a:pt x="83967" y="215933"/>
                  </a:lnTo>
                  <a:lnTo>
                    <a:pt x="6122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326798" y="1705616"/>
            <a:ext cx="221099" cy="1347649"/>
            <a:chOff x="2326798" y="1705616"/>
            <a:chExt cx="221099" cy="1347649"/>
          </a:xfrm>
        </p:grpSpPr>
        <p:sp>
          <p:nvSpPr>
            <p:cNvPr id="93" name="Freeform 92"/>
            <p:cNvSpPr/>
            <p:nvPr/>
          </p:nvSpPr>
          <p:spPr>
            <a:xfrm>
              <a:off x="2347854" y="2905865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157928" y="0"/>
                  </a:moveTo>
                  <a:lnTo>
                    <a:pt x="105223" y="37086"/>
                  </a:lnTo>
                  <a:lnTo>
                    <a:pt x="49725" y="94154"/>
                  </a:lnTo>
                  <a:lnTo>
                    <a:pt x="23313" y="11875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326798" y="2895336"/>
              <a:ext cx="126342" cy="157929"/>
            </a:xfrm>
            <a:custGeom>
              <a:avLst/>
              <a:gdLst/>
              <a:ahLst/>
              <a:cxnLst/>
              <a:rect l="0" t="0" r="0" b="0"/>
              <a:pathLst>
                <a:path w="126342" h="157929">
                  <a:moveTo>
                    <a:pt x="0" y="0"/>
                  </a:moveTo>
                  <a:lnTo>
                    <a:pt x="9575" y="24047"/>
                  </a:lnTo>
                  <a:lnTo>
                    <a:pt x="52997" y="85122"/>
                  </a:lnTo>
                  <a:lnTo>
                    <a:pt x="76924" y="112959"/>
                  </a:lnTo>
                  <a:lnTo>
                    <a:pt x="126341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68911" y="2695295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0"/>
                  </a:moveTo>
                  <a:lnTo>
                    <a:pt x="123353" y="9575"/>
                  </a:lnTo>
                  <a:lnTo>
                    <a:pt x="65397" y="56117"/>
                  </a:lnTo>
                  <a:lnTo>
                    <a:pt x="21253" y="1098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368911" y="2674238"/>
              <a:ext cx="115815" cy="157928"/>
            </a:xfrm>
            <a:custGeom>
              <a:avLst/>
              <a:gdLst/>
              <a:ahLst/>
              <a:cxnLst/>
              <a:rect l="0" t="0" r="0" b="0"/>
              <a:pathLst>
                <a:path w="115815" h="157928">
                  <a:moveTo>
                    <a:pt x="0" y="0"/>
                  </a:moveTo>
                  <a:lnTo>
                    <a:pt x="20244" y="43963"/>
                  </a:lnTo>
                  <a:lnTo>
                    <a:pt x="47326" y="83423"/>
                  </a:lnTo>
                  <a:lnTo>
                    <a:pt x="101547" y="136618"/>
                  </a:lnTo>
                  <a:lnTo>
                    <a:pt x="115814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68911" y="2463668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0"/>
                  </a:moveTo>
                  <a:lnTo>
                    <a:pt x="123353" y="9575"/>
                  </a:lnTo>
                  <a:lnTo>
                    <a:pt x="65397" y="52997"/>
                  </a:lnTo>
                  <a:lnTo>
                    <a:pt x="16039" y="9166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68911" y="2411026"/>
              <a:ext cx="136872" cy="189513"/>
            </a:xfrm>
            <a:custGeom>
              <a:avLst/>
              <a:gdLst/>
              <a:ahLst/>
              <a:cxnLst/>
              <a:rect l="0" t="0" r="0" b="0"/>
              <a:pathLst>
                <a:path w="136872" h="189513">
                  <a:moveTo>
                    <a:pt x="0" y="0"/>
                  </a:moveTo>
                  <a:lnTo>
                    <a:pt x="9576" y="24046"/>
                  </a:lnTo>
                  <a:lnTo>
                    <a:pt x="52998" y="85121"/>
                  </a:lnTo>
                  <a:lnTo>
                    <a:pt x="94788" y="139144"/>
                  </a:lnTo>
                  <a:lnTo>
                    <a:pt x="136871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79440" y="2221513"/>
              <a:ext cx="136871" cy="115814"/>
            </a:xfrm>
            <a:custGeom>
              <a:avLst/>
              <a:gdLst/>
              <a:ahLst/>
              <a:cxnLst/>
              <a:rect l="0" t="0" r="0" b="0"/>
              <a:pathLst>
                <a:path w="136871" h="115814">
                  <a:moveTo>
                    <a:pt x="136870" y="0"/>
                  </a:moveTo>
                  <a:lnTo>
                    <a:pt x="81211" y="42661"/>
                  </a:lnTo>
                  <a:lnTo>
                    <a:pt x="26292" y="7845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368911" y="2168870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0" y="0"/>
                  </a:moveTo>
                  <a:lnTo>
                    <a:pt x="42662" y="55659"/>
                  </a:lnTo>
                  <a:lnTo>
                    <a:pt x="89490" y="116078"/>
                  </a:lnTo>
                  <a:lnTo>
                    <a:pt x="113344" y="152391"/>
                  </a:lnTo>
                  <a:lnTo>
                    <a:pt x="14739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368911" y="2010943"/>
              <a:ext cx="178986" cy="84229"/>
            </a:xfrm>
            <a:custGeom>
              <a:avLst/>
              <a:gdLst/>
              <a:ahLst/>
              <a:cxnLst/>
              <a:rect l="0" t="0" r="0" b="0"/>
              <a:pathLst>
                <a:path w="178986" h="84229">
                  <a:moveTo>
                    <a:pt x="178985" y="0"/>
                  </a:moveTo>
                  <a:lnTo>
                    <a:pt x="125110" y="19128"/>
                  </a:lnTo>
                  <a:lnTo>
                    <a:pt x="63063" y="4936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89969" y="1958300"/>
              <a:ext cx="157928" cy="178986"/>
            </a:xfrm>
            <a:custGeom>
              <a:avLst/>
              <a:gdLst/>
              <a:ahLst/>
              <a:cxnLst/>
              <a:rect l="0" t="0" r="0" b="0"/>
              <a:pathLst>
                <a:path w="157928" h="178986">
                  <a:moveTo>
                    <a:pt x="0" y="0"/>
                  </a:moveTo>
                  <a:lnTo>
                    <a:pt x="20243" y="43963"/>
                  </a:lnTo>
                  <a:lnTo>
                    <a:pt x="74074" y="105199"/>
                  </a:lnTo>
                  <a:lnTo>
                    <a:pt x="133238" y="164806"/>
                  </a:lnTo>
                  <a:lnTo>
                    <a:pt x="144225" y="172683"/>
                  </a:lnTo>
                  <a:lnTo>
                    <a:pt x="15792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00497" y="1726673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136870" y="0"/>
                  </a:moveTo>
                  <a:lnTo>
                    <a:pt x="73537" y="63334"/>
                  </a:lnTo>
                  <a:lnTo>
                    <a:pt x="12645" y="12422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00497" y="1705616"/>
              <a:ext cx="136871" cy="178986"/>
            </a:xfrm>
            <a:custGeom>
              <a:avLst/>
              <a:gdLst/>
              <a:ahLst/>
              <a:cxnLst/>
              <a:rect l="0" t="0" r="0" b="0"/>
              <a:pathLst>
                <a:path w="136871" h="178986">
                  <a:moveTo>
                    <a:pt x="0" y="0"/>
                  </a:moveTo>
                  <a:lnTo>
                    <a:pt x="49498" y="55088"/>
                  </a:lnTo>
                  <a:lnTo>
                    <a:pt x="98287" y="116932"/>
                  </a:lnTo>
                  <a:lnTo>
                    <a:pt x="13687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3179606" y="1831958"/>
            <a:ext cx="3663918" cy="1231835"/>
            <a:chOff x="3179606" y="1831958"/>
            <a:chExt cx="3663918" cy="1231835"/>
          </a:xfrm>
        </p:grpSpPr>
        <p:sp>
          <p:nvSpPr>
            <p:cNvPr id="106" name="Freeform 105"/>
            <p:cNvSpPr/>
            <p:nvPr/>
          </p:nvSpPr>
          <p:spPr>
            <a:xfrm>
              <a:off x="3179606" y="2895336"/>
              <a:ext cx="178985" cy="94758"/>
            </a:xfrm>
            <a:custGeom>
              <a:avLst/>
              <a:gdLst/>
              <a:ahLst/>
              <a:cxnLst/>
              <a:rect l="0" t="0" r="0" b="0"/>
              <a:pathLst>
                <a:path w="178985" h="94758">
                  <a:moveTo>
                    <a:pt x="178984" y="0"/>
                  </a:moveTo>
                  <a:lnTo>
                    <a:pt x="118111" y="34329"/>
                  </a:lnTo>
                  <a:lnTo>
                    <a:pt x="92317" y="50336"/>
                  </a:lnTo>
                  <a:lnTo>
                    <a:pt x="34491" y="76617"/>
                  </a:lnTo>
                  <a:lnTo>
                    <a:pt x="14509" y="8938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84545" y="2832165"/>
              <a:ext cx="121404" cy="189514"/>
            </a:xfrm>
            <a:custGeom>
              <a:avLst/>
              <a:gdLst/>
              <a:ahLst/>
              <a:cxnLst/>
              <a:rect l="0" t="0" r="0" b="0"/>
              <a:pathLst>
                <a:path w="121404" h="189514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2114" y="43963"/>
                  </a:lnTo>
                  <a:lnTo>
                    <a:pt x="21327" y="74248"/>
                  </a:lnTo>
                  <a:lnTo>
                    <a:pt x="70681" y="127854"/>
                  </a:lnTo>
                  <a:lnTo>
                    <a:pt x="12140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221720" y="2663709"/>
              <a:ext cx="168457" cy="84229"/>
            </a:xfrm>
            <a:custGeom>
              <a:avLst/>
              <a:gdLst/>
              <a:ahLst/>
              <a:cxnLst/>
              <a:rect l="0" t="0" r="0" b="0"/>
              <a:pathLst>
                <a:path w="168457" h="84229">
                  <a:moveTo>
                    <a:pt x="168456" y="0"/>
                  </a:moveTo>
                  <a:lnTo>
                    <a:pt x="113411" y="25194"/>
                  </a:lnTo>
                  <a:lnTo>
                    <a:pt x="68242" y="44665"/>
                  </a:lnTo>
                  <a:lnTo>
                    <a:pt x="16288" y="7821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63834" y="2600538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0" y="0"/>
                  </a:moveTo>
                  <a:lnTo>
                    <a:pt x="42662" y="55660"/>
                  </a:lnTo>
                  <a:lnTo>
                    <a:pt x="78451" y="111748"/>
                  </a:lnTo>
                  <a:lnTo>
                    <a:pt x="107393" y="142784"/>
                  </a:lnTo>
                  <a:lnTo>
                    <a:pt x="11581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63834" y="2389969"/>
              <a:ext cx="178985" cy="105285"/>
            </a:xfrm>
            <a:custGeom>
              <a:avLst/>
              <a:gdLst/>
              <a:ahLst/>
              <a:cxnLst/>
              <a:rect l="0" t="0" r="0" b="0"/>
              <a:pathLst>
                <a:path w="178985" h="105285">
                  <a:moveTo>
                    <a:pt x="178984" y="0"/>
                  </a:moveTo>
                  <a:lnTo>
                    <a:pt x="147702" y="9575"/>
                  </a:lnTo>
                  <a:lnTo>
                    <a:pt x="86646" y="52997"/>
                  </a:lnTo>
                  <a:lnTo>
                    <a:pt x="41046" y="86614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274362" y="2347854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0" y="0"/>
                  </a:moveTo>
                  <a:lnTo>
                    <a:pt x="42662" y="55660"/>
                  </a:lnTo>
                  <a:lnTo>
                    <a:pt x="91280" y="117454"/>
                  </a:lnTo>
                  <a:lnTo>
                    <a:pt x="13687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42777" y="2137285"/>
              <a:ext cx="189514" cy="105286"/>
            </a:xfrm>
            <a:custGeom>
              <a:avLst/>
              <a:gdLst/>
              <a:ahLst/>
              <a:cxnLst/>
              <a:rect l="0" t="0" r="0" b="0"/>
              <a:pathLst>
                <a:path w="189514" h="105286">
                  <a:moveTo>
                    <a:pt x="189513" y="0"/>
                  </a:moveTo>
                  <a:lnTo>
                    <a:pt x="150995" y="9575"/>
                  </a:lnTo>
                  <a:lnTo>
                    <a:pt x="93994" y="38920"/>
                  </a:lnTo>
                  <a:lnTo>
                    <a:pt x="38754" y="775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305948" y="2074114"/>
              <a:ext cx="136871" cy="157928"/>
            </a:xfrm>
            <a:custGeom>
              <a:avLst/>
              <a:gdLst/>
              <a:ahLst/>
              <a:cxnLst/>
              <a:rect l="0" t="0" r="0" b="0"/>
              <a:pathLst>
                <a:path w="136871" h="157928">
                  <a:moveTo>
                    <a:pt x="0" y="0"/>
                  </a:moveTo>
                  <a:lnTo>
                    <a:pt x="37086" y="52705"/>
                  </a:lnTo>
                  <a:lnTo>
                    <a:pt x="94154" y="108202"/>
                  </a:lnTo>
                  <a:lnTo>
                    <a:pt x="13687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95419" y="1868483"/>
              <a:ext cx="221100" cy="100347"/>
            </a:xfrm>
            <a:custGeom>
              <a:avLst/>
              <a:gdLst/>
              <a:ahLst/>
              <a:cxnLst/>
              <a:rect l="0" t="0" r="0" b="0"/>
              <a:pathLst>
                <a:path w="221100" h="100347">
                  <a:moveTo>
                    <a:pt x="221099" y="5589"/>
                  </a:moveTo>
                  <a:lnTo>
                    <a:pt x="204331" y="0"/>
                  </a:lnTo>
                  <a:lnTo>
                    <a:pt x="186740" y="375"/>
                  </a:lnTo>
                  <a:lnTo>
                    <a:pt x="168393" y="5612"/>
                  </a:lnTo>
                  <a:lnTo>
                    <a:pt x="114730" y="41302"/>
                  </a:lnTo>
                  <a:lnTo>
                    <a:pt x="52547" y="74447"/>
                  </a:lnTo>
                  <a:lnTo>
                    <a:pt x="0" y="100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58590" y="1831958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0" y="0"/>
                  </a:moveTo>
                  <a:lnTo>
                    <a:pt x="26364" y="61111"/>
                  </a:lnTo>
                  <a:lnTo>
                    <a:pt x="59899" y="115542"/>
                  </a:lnTo>
                  <a:lnTo>
                    <a:pt x="10528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53471" y="2853222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147399" y="0"/>
                  </a:moveTo>
                  <a:lnTo>
                    <a:pt x="123353" y="9576"/>
                  </a:lnTo>
                  <a:lnTo>
                    <a:pt x="66701" y="59899"/>
                  </a:lnTo>
                  <a:lnTo>
                    <a:pt x="13649" y="11582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68939" y="2832165"/>
              <a:ext cx="100347" cy="178986"/>
            </a:xfrm>
            <a:custGeom>
              <a:avLst/>
              <a:gdLst/>
              <a:ahLst/>
              <a:cxnLst/>
              <a:rect l="0" t="0" r="0" b="0"/>
              <a:pathLst>
                <a:path w="100347" h="178986">
                  <a:moveTo>
                    <a:pt x="5589" y="0"/>
                  </a:moveTo>
                  <a:lnTo>
                    <a:pt x="0" y="16768"/>
                  </a:lnTo>
                  <a:lnTo>
                    <a:pt x="3495" y="34359"/>
                  </a:lnTo>
                  <a:lnTo>
                    <a:pt x="37915" y="95001"/>
                  </a:lnTo>
                  <a:lnTo>
                    <a:pt x="79353" y="154830"/>
                  </a:lnTo>
                  <a:lnTo>
                    <a:pt x="10034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85057" y="2600538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136870" y="0"/>
                  </a:moveTo>
                  <a:lnTo>
                    <a:pt x="87372" y="59594"/>
                  </a:lnTo>
                  <a:lnTo>
                    <a:pt x="40002" y="11083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74528" y="2579481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0" y="0"/>
                  </a:moveTo>
                  <a:lnTo>
                    <a:pt x="49498" y="59593"/>
                  </a:lnTo>
                  <a:lnTo>
                    <a:pt x="96868" y="116424"/>
                  </a:lnTo>
                  <a:lnTo>
                    <a:pt x="136871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095585" y="2347854"/>
              <a:ext cx="157929" cy="136872"/>
            </a:xfrm>
            <a:custGeom>
              <a:avLst/>
              <a:gdLst/>
              <a:ahLst/>
              <a:cxnLst/>
              <a:rect l="0" t="0" r="0" b="0"/>
              <a:pathLst>
                <a:path w="157929" h="136872">
                  <a:moveTo>
                    <a:pt x="157928" y="0"/>
                  </a:moveTo>
                  <a:lnTo>
                    <a:pt x="98335" y="49499"/>
                  </a:lnTo>
                  <a:lnTo>
                    <a:pt x="39585" y="105523"/>
                  </a:lnTo>
                  <a:lnTo>
                    <a:pt x="19008" y="12654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116642" y="2326798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17981" y="24046"/>
                  </a:lnTo>
                  <a:lnTo>
                    <a:pt x="76331" y="82002"/>
                  </a:lnTo>
                  <a:lnTo>
                    <a:pt x="115944" y="117860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127171" y="2147813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157927" y="0"/>
                  </a:moveTo>
                  <a:lnTo>
                    <a:pt x="100362" y="56396"/>
                  </a:lnTo>
                  <a:lnTo>
                    <a:pt x="41681" y="97117"/>
                  </a:lnTo>
                  <a:lnTo>
                    <a:pt x="13910" y="11092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127171" y="2105699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0" y="0"/>
                  </a:moveTo>
                  <a:lnTo>
                    <a:pt x="24046" y="9575"/>
                  </a:lnTo>
                  <a:lnTo>
                    <a:pt x="80698" y="59898"/>
                  </a:lnTo>
                  <a:lnTo>
                    <a:pt x="133750" y="122581"/>
                  </a:lnTo>
                  <a:lnTo>
                    <a:pt x="14739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274570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116642" y="1884601"/>
              <a:ext cx="178985" cy="136871"/>
            </a:xfrm>
            <a:custGeom>
              <a:avLst/>
              <a:gdLst/>
              <a:ahLst/>
              <a:cxnLst/>
              <a:rect l="0" t="0" r="0" b="0"/>
              <a:pathLst>
                <a:path w="178985" h="136871">
                  <a:moveTo>
                    <a:pt x="178984" y="0"/>
                  </a:moveTo>
                  <a:lnTo>
                    <a:pt x="154938" y="9575"/>
                  </a:lnTo>
                  <a:lnTo>
                    <a:pt x="98287" y="59898"/>
                  </a:lnTo>
                  <a:lnTo>
                    <a:pt x="38412" y="1088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158756" y="1863544"/>
              <a:ext cx="115815" cy="178985"/>
            </a:xfrm>
            <a:custGeom>
              <a:avLst/>
              <a:gdLst/>
              <a:ahLst/>
              <a:cxnLst/>
              <a:rect l="0" t="0" r="0" b="0"/>
              <a:pathLst>
                <a:path w="115815" h="178985">
                  <a:moveTo>
                    <a:pt x="0" y="0"/>
                  </a:moveTo>
                  <a:lnTo>
                    <a:pt x="35917" y="63427"/>
                  </a:lnTo>
                  <a:lnTo>
                    <a:pt x="77281" y="119128"/>
                  </a:lnTo>
                  <a:lnTo>
                    <a:pt x="11581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27336" y="2926922"/>
              <a:ext cx="168457" cy="126343"/>
            </a:xfrm>
            <a:custGeom>
              <a:avLst/>
              <a:gdLst/>
              <a:ahLst/>
              <a:cxnLst/>
              <a:rect l="0" t="0" r="0" b="0"/>
              <a:pathLst>
                <a:path w="168457" h="126343">
                  <a:moveTo>
                    <a:pt x="168456" y="0"/>
                  </a:moveTo>
                  <a:lnTo>
                    <a:pt x="150476" y="15641"/>
                  </a:lnTo>
                  <a:lnTo>
                    <a:pt x="92126" y="53455"/>
                  </a:lnTo>
                  <a:lnTo>
                    <a:pt x="31355" y="10316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937865" y="2926922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0" y="0"/>
                  </a:moveTo>
                  <a:lnTo>
                    <a:pt x="17981" y="24047"/>
                  </a:lnTo>
                  <a:lnTo>
                    <a:pt x="74354" y="73870"/>
                  </a:lnTo>
                  <a:lnTo>
                    <a:pt x="132865" y="123027"/>
                  </a:lnTo>
                  <a:lnTo>
                    <a:pt x="14739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948394" y="2716352"/>
              <a:ext cx="126342" cy="115814"/>
            </a:xfrm>
            <a:custGeom>
              <a:avLst/>
              <a:gdLst/>
              <a:ahLst/>
              <a:cxnLst/>
              <a:rect l="0" t="0" r="0" b="0"/>
              <a:pathLst>
                <a:path w="126342" h="115814">
                  <a:moveTo>
                    <a:pt x="126341" y="0"/>
                  </a:moveTo>
                  <a:lnTo>
                    <a:pt x="67778" y="49498"/>
                  </a:lnTo>
                  <a:lnTo>
                    <a:pt x="13690" y="10218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906279" y="2705823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56396" y="57566"/>
                  </a:lnTo>
                  <a:lnTo>
                    <a:pt x="110514" y="115178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927336" y="2484725"/>
              <a:ext cx="168457" cy="105286"/>
            </a:xfrm>
            <a:custGeom>
              <a:avLst/>
              <a:gdLst/>
              <a:ahLst/>
              <a:cxnLst/>
              <a:rect l="0" t="0" r="0" b="0"/>
              <a:pathLst>
                <a:path w="168457" h="105286">
                  <a:moveTo>
                    <a:pt x="168456" y="0"/>
                  </a:moveTo>
                  <a:lnTo>
                    <a:pt x="124494" y="20243"/>
                  </a:lnTo>
                  <a:lnTo>
                    <a:pt x="62087" y="6683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937865" y="2484725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0" y="0"/>
                  </a:moveTo>
                  <a:lnTo>
                    <a:pt x="9575" y="24047"/>
                  </a:lnTo>
                  <a:lnTo>
                    <a:pt x="59898" y="80698"/>
                  </a:lnTo>
                  <a:lnTo>
                    <a:pt x="11581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937865" y="2274155"/>
              <a:ext cx="126343" cy="94757"/>
            </a:xfrm>
            <a:custGeom>
              <a:avLst/>
              <a:gdLst/>
              <a:ahLst/>
              <a:cxnLst/>
              <a:rect l="0" t="0" r="0" b="0"/>
              <a:pathLst>
                <a:path w="126343" h="94757">
                  <a:moveTo>
                    <a:pt x="126342" y="0"/>
                  </a:moveTo>
                  <a:lnTo>
                    <a:pt x="70683" y="42662"/>
                  </a:lnTo>
                  <a:lnTo>
                    <a:pt x="16503" y="8115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927336" y="2253098"/>
              <a:ext cx="21059" cy="42115"/>
            </a:xfrm>
            <a:custGeom>
              <a:avLst/>
              <a:gdLst/>
              <a:ahLst/>
              <a:cxnLst/>
              <a:rect l="0" t="0" r="0" b="0"/>
              <a:pathLst>
                <a:path w="21059" h="42115">
                  <a:moveTo>
                    <a:pt x="0" y="0"/>
                  </a:moveTo>
                  <a:lnTo>
                    <a:pt x="11453" y="28119"/>
                  </a:lnTo>
                  <a:lnTo>
                    <a:pt x="2105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001036" y="2358383"/>
              <a:ext cx="52644" cy="31587"/>
            </a:xfrm>
            <a:custGeom>
              <a:avLst/>
              <a:gdLst/>
              <a:ahLst/>
              <a:cxnLst/>
              <a:rect l="0" t="0" r="0" b="0"/>
              <a:pathLst>
                <a:path w="52644" h="31587">
                  <a:moveTo>
                    <a:pt x="0" y="0"/>
                  </a:moveTo>
                  <a:lnTo>
                    <a:pt x="24047" y="21707"/>
                  </a:lnTo>
                  <a:lnTo>
                    <a:pt x="5264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916808" y="2063585"/>
              <a:ext cx="168457" cy="115815"/>
            </a:xfrm>
            <a:custGeom>
              <a:avLst/>
              <a:gdLst/>
              <a:ahLst/>
              <a:cxnLst/>
              <a:rect l="0" t="0" r="0" b="0"/>
              <a:pathLst>
                <a:path w="168457" h="115815">
                  <a:moveTo>
                    <a:pt x="168456" y="0"/>
                  </a:moveTo>
                  <a:lnTo>
                    <a:pt x="124493" y="20244"/>
                  </a:lnTo>
                  <a:lnTo>
                    <a:pt x="62087" y="680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937865" y="2042528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42662" y="60873"/>
                  </a:lnTo>
                  <a:lnTo>
                    <a:pt x="91279" y="121235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916808" y="1853015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0"/>
                  </a:moveTo>
                  <a:lnTo>
                    <a:pt x="123352" y="9575"/>
                  </a:lnTo>
                  <a:lnTo>
                    <a:pt x="87806" y="39403"/>
                  </a:lnTo>
                  <a:lnTo>
                    <a:pt x="31373" y="973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916808" y="1842487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16811" y="19150"/>
                  </a:lnTo>
                  <a:lnTo>
                    <a:pt x="56395" y="75501"/>
                  </a:lnTo>
                  <a:lnTo>
                    <a:pt x="102180" y="126242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790673" y="2874279"/>
              <a:ext cx="157929" cy="178986"/>
            </a:xfrm>
            <a:custGeom>
              <a:avLst/>
              <a:gdLst/>
              <a:ahLst/>
              <a:cxnLst/>
              <a:rect l="0" t="0" r="0" b="0"/>
              <a:pathLst>
                <a:path w="157929" h="178986">
                  <a:moveTo>
                    <a:pt x="157928" y="0"/>
                  </a:moveTo>
                  <a:lnTo>
                    <a:pt x="108430" y="58563"/>
                  </a:lnTo>
                  <a:lnTo>
                    <a:pt x="58470" y="115966"/>
                  </a:lnTo>
                  <a:lnTo>
                    <a:pt x="10332" y="15997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769616" y="2853222"/>
              <a:ext cx="168457" cy="200043"/>
            </a:xfrm>
            <a:custGeom>
              <a:avLst/>
              <a:gdLst/>
              <a:ahLst/>
              <a:cxnLst/>
              <a:rect l="0" t="0" r="0" b="0"/>
              <a:pathLst>
                <a:path w="168457" h="200043">
                  <a:moveTo>
                    <a:pt x="0" y="0"/>
                  </a:moveTo>
                  <a:lnTo>
                    <a:pt x="24047" y="17981"/>
                  </a:lnTo>
                  <a:lnTo>
                    <a:pt x="59594" y="69742"/>
                  </a:lnTo>
                  <a:lnTo>
                    <a:pt x="97867" y="125821"/>
                  </a:lnTo>
                  <a:lnTo>
                    <a:pt x="151962" y="183229"/>
                  </a:lnTo>
                  <a:lnTo>
                    <a:pt x="168456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801202" y="2621595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147399" y="0"/>
                  </a:moveTo>
                  <a:lnTo>
                    <a:pt x="88835" y="49499"/>
                  </a:lnTo>
                  <a:lnTo>
                    <a:pt x="38669" y="107841"/>
                  </a:lnTo>
                  <a:lnTo>
                    <a:pt x="18736" y="12723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769616" y="2547896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0" y="0"/>
                  </a:moveTo>
                  <a:lnTo>
                    <a:pt x="20244" y="43963"/>
                  </a:lnTo>
                  <a:lnTo>
                    <a:pt x="66838" y="105199"/>
                  </a:lnTo>
                  <a:lnTo>
                    <a:pt x="116044" y="158998"/>
                  </a:lnTo>
                  <a:lnTo>
                    <a:pt x="15792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769616" y="2284683"/>
              <a:ext cx="168457" cy="157929"/>
            </a:xfrm>
            <a:custGeom>
              <a:avLst/>
              <a:gdLst/>
              <a:ahLst/>
              <a:cxnLst/>
              <a:rect l="0" t="0" r="0" b="0"/>
              <a:pathLst>
                <a:path w="168457" h="157929">
                  <a:moveTo>
                    <a:pt x="168456" y="0"/>
                  </a:moveTo>
                  <a:lnTo>
                    <a:pt x="137174" y="9576"/>
                  </a:lnTo>
                  <a:lnTo>
                    <a:pt x="84452" y="52998"/>
                  </a:lnTo>
                  <a:lnTo>
                    <a:pt x="35108" y="110862"/>
                  </a:lnTo>
                  <a:lnTo>
                    <a:pt x="6241" y="14409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748559" y="2232041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0" y="0"/>
                  </a:moveTo>
                  <a:lnTo>
                    <a:pt x="35917" y="53875"/>
                  </a:lnTo>
                  <a:lnTo>
                    <a:pt x="85687" y="115922"/>
                  </a:lnTo>
                  <a:lnTo>
                    <a:pt x="136871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22425" y="2895336"/>
              <a:ext cx="157928" cy="136872"/>
            </a:xfrm>
            <a:custGeom>
              <a:avLst/>
              <a:gdLst/>
              <a:ahLst/>
              <a:cxnLst/>
              <a:rect l="0" t="0" r="0" b="0"/>
              <a:pathLst>
                <a:path w="157928" h="136872">
                  <a:moveTo>
                    <a:pt x="157927" y="0"/>
                  </a:moveTo>
                  <a:lnTo>
                    <a:pt x="133881" y="9576"/>
                  </a:lnTo>
                  <a:lnTo>
                    <a:pt x="112458" y="27534"/>
                  </a:lnTo>
                  <a:lnTo>
                    <a:pt x="62967" y="8362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622425" y="2832165"/>
              <a:ext cx="178985" cy="221100"/>
            </a:xfrm>
            <a:custGeom>
              <a:avLst/>
              <a:gdLst/>
              <a:ahLst/>
              <a:cxnLst/>
              <a:rect l="0" t="0" r="0" b="0"/>
              <a:pathLst>
                <a:path w="178985" h="221100">
                  <a:moveTo>
                    <a:pt x="0" y="0"/>
                  </a:moveTo>
                  <a:lnTo>
                    <a:pt x="46639" y="55045"/>
                  </a:lnTo>
                  <a:lnTo>
                    <a:pt x="95352" y="114513"/>
                  </a:lnTo>
                  <a:lnTo>
                    <a:pt x="136024" y="176618"/>
                  </a:lnTo>
                  <a:lnTo>
                    <a:pt x="150532" y="196650"/>
                  </a:lnTo>
                  <a:lnTo>
                    <a:pt x="178984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632953" y="2579481"/>
              <a:ext cx="189514" cy="168457"/>
            </a:xfrm>
            <a:custGeom>
              <a:avLst/>
              <a:gdLst/>
              <a:ahLst/>
              <a:cxnLst/>
              <a:rect l="0" t="0" r="0" b="0"/>
              <a:pathLst>
                <a:path w="189514" h="168457">
                  <a:moveTo>
                    <a:pt x="189513" y="0"/>
                  </a:moveTo>
                  <a:lnTo>
                    <a:pt x="130950" y="49499"/>
                  </a:lnTo>
                  <a:lnTo>
                    <a:pt x="78769" y="105934"/>
                  </a:lnTo>
                  <a:lnTo>
                    <a:pt x="20578" y="15385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643482" y="2558425"/>
              <a:ext cx="168457" cy="178985"/>
            </a:xfrm>
            <a:custGeom>
              <a:avLst/>
              <a:gdLst/>
              <a:ahLst/>
              <a:cxnLst/>
              <a:rect l="0" t="0" r="0" b="0"/>
              <a:pathLst>
                <a:path w="168457" h="178985">
                  <a:moveTo>
                    <a:pt x="0" y="0"/>
                  </a:moveTo>
                  <a:lnTo>
                    <a:pt x="55659" y="45781"/>
                  </a:lnTo>
                  <a:lnTo>
                    <a:pt x="112959" y="108726"/>
                  </a:lnTo>
                  <a:lnTo>
                    <a:pt x="159770" y="169003"/>
                  </a:lnTo>
                  <a:lnTo>
                    <a:pt x="16845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632953" y="2274155"/>
              <a:ext cx="178986" cy="189514"/>
            </a:xfrm>
            <a:custGeom>
              <a:avLst/>
              <a:gdLst/>
              <a:ahLst/>
              <a:cxnLst/>
              <a:rect l="0" t="0" r="0" b="0"/>
              <a:pathLst>
                <a:path w="178986" h="189514">
                  <a:moveTo>
                    <a:pt x="178985" y="0"/>
                  </a:moveTo>
                  <a:lnTo>
                    <a:pt x="163343" y="17981"/>
                  </a:lnTo>
                  <a:lnTo>
                    <a:pt x="141537" y="54115"/>
                  </a:lnTo>
                  <a:lnTo>
                    <a:pt x="88011" y="111774"/>
                  </a:lnTo>
                  <a:lnTo>
                    <a:pt x="28476" y="16843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643482" y="2263626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65995" y="88242"/>
                  </a:lnTo>
                  <a:lnTo>
                    <a:pt x="113845" y="146542"/>
                  </a:lnTo>
                  <a:lnTo>
                    <a:pt x="13687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664538" y="1989886"/>
              <a:ext cx="178986" cy="178985"/>
            </a:xfrm>
            <a:custGeom>
              <a:avLst/>
              <a:gdLst/>
              <a:ahLst/>
              <a:cxnLst/>
              <a:rect l="0" t="0" r="0" b="0"/>
              <a:pathLst>
                <a:path w="178986" h="178985">
                  <a:moveTo>
                    <a:pt x="178985" y="0"/>
                  </a:moveTo>
                  <a:lnTo>
                    <a:pt x="154938" y="17980"/>
                  </a:lnTo>
                  <a:lnTo>
                    <a:pt x="105115" y="74353"/>
                  </a:lnTo>
                  <a:lnTo>
                    <a:pt x="52720" y="12969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706653" y="1947772"/>
              <a:ext cx="136871" cy="210571"/>
            </a:xfrm>
            <a:custGeom>
              <a:avLst/>
              <a:gdLst/>
              <a:ahLst/>
              <a:cxnLst/>
              <a:rect l="0" t="0" r="0" b="0"/>
              <a:pathLst>
                <a:path w="136871" h="210571">
                  <a:moveTo>
                    <a:pt x="0" y="0"/>
                  </a:moveTo>
                  <a:lnTo>
                    <a:pt x="20243" y="58616"/>
                  </a:lnTo>
                  <a:lnTo>
                    <a:pt x="55731" y="111621"/>
                  </a:lnTo>
                  <a:lnTo>
                    <a:pt x="97230" y="157099"/>
                  </a:lnTo>
                  <a:lnTo>
                    <a:pt x="13687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93578" y="284269"/>
            <a:ext cx="3954692" cy="715106"/>
            <a:chOff x="393578" y="284269"/>
            <a:chExt cx="3954692" cy="715106"/>
          </a:xfrm>
        </p:grpSpPr>
        <p:sp>
          <p:nvSpPr>
            <p:cNvPr id="2" name="Freeform 1"/>
            <p:cNvSpPr/>
            <p:nvPr/>
          </p:nvSpPr>
          <p:spPr>
            <a:xfrm>
              <a:off x="393578" y="357968"/>
              <a:ext cx="311832" cy="433411"/>
            </a:xfrm>
            <a:custGeom>
              <a:avLst/>
              <a:gdLst/>
              <a:ahLst/>
              <a:cxnLst/>
              <a:rect l="0" t="0" r="0" b="0"/>
              <a:pathLst>
                <a:path w="311832" h="433411">
                  <a:moveTo>
                    <a:pt x="38090" y="84228"/>
                  </a:moveTo>
                  <a:lnTo>
                    <a:pt x="38090" y="138373"/>
                  </a:lnTo>
                  <a:lnTo>
                    <a:pt x="38090" y="198909"/>
                  </a:lnTo>
                  <a:lnTo>
                    <a:pt x="44156" y="259956"/>
                  </a:lnTo>
                  <a:lnTo>
                    <a:pt x="40407" y="309951"/>
                  </a:lnTo>
                  <a:lnTo>
                    <a:pt x="37607" y="360639"/>
                  </a:lnTo>
                  <a:lnTo>
                    <a:pt x="33012" y="417162"/>
                  </a:lnTo>
                  <a:lnTo>
                    <a:pt x="34663" y="433410"/>
                  </a:lnTo>
                  <a:lnTo>
                    <a:pt x="33466" y="432830"/>
                  </a:lnTo>
                  <a:lnTo>
                    <a:pt x="31498" y="428933"/>
                  </a:lnTo>
                  <a:lnTo>
                    <a:pt x="24960" y="368022"/>
                  </a:lnTo>
                  <a:lnTo>
                    <a:pt x="13010" y="317841"/>
                  </a:lnTo>
                  <a:lnTo>
                    <a:pt x="554" y="257323"/>
                  </a:lnTo>
                  <a:lnTo>
                    <a:pt x="0" y="195282"/>
                  </a:lnTo>
                  <a:lnTo>
                    <a:pt x="10809" y="142950"/>
                  </a:lnTo>
                  <a:lnTo>
                    <a:pt x="26367" y="112676"/>
                  </a:lnTo>
                  <a:lnTo>
                    <a:pt x="51384" y="88888"/>
                  </a:lnTo>
                  <a:lnTo>
                    <a:pt x="106839" y="52794"/>
                  </a:lnTo>
                  <a:lnTo>
                    <a:pt x="134499" y="34750"/>
                  </a:lnTo>
                  <a:lnTo>
                    <a:pt x="180876" y="18173"/>
                  </a:lnTo>
                  <a:lnTo>
                    <a:pt x="233927" y="10869"/>
                  </a:lnTo>
                  <a:lnTo>
                    <a:pt x="279415" y="2494"/>
                  </a:lnTo>
                  <a:lnTo>
                    <a:pt x="3118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58959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4"/>
                  </a:lnTo>
                  <a:lnTo>
                    <a:pt x="179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6994" y="547481"/>
              <a:ext cx="115815" cy="201966"/>
            </a:xfrm>
            <a:custGeom>
              <a:avLst/>
              <a:gdLst/>
              <a:ahLst/>
              <a:cxnLst/>
              <a:rect l="0" t="0" r="0" b="0"/>
              <a:pathLst>
                <a:path w="115815" h="201966">
                  <a:moveTo>
                    <a:pt x="0" y="105285"/>
                  </a:moveTo>
                  <a:lnTo>
                    <a:pt x="14655" y="160426"/>
                  </a:lnTo>
                  <a:lnTo>
                    <a:pt x="25858" y="201965"/>
                  </a:lnTo>
                  <a:lnTo>
                    <a:pt x="25428" y="201324"/>
                  </a:lnTo>
                  <a:lnTo>
                    <a:pt x="23000" y="190083"/>
                  </a:lnTo>
                  <a:lnTo>
                    <a:pt x="21441" y="141619"/>
                  </a:lnTo>
                  <a:lnTo>
                    <a:pt x="26722" y="81657"/>
                  </a:lnTo>
                  <a:lnTo>
                    <a:pt x="35663" y="59299"/>
                  </a:lnTo>
                  <a:lnTo>
                    <a:pt x="60467" y="25882"/>
                  </a:lnTo>
                  <a:lnTo>
                    <a:pt x="80297" y="17352"/>
                  </a:lnTo>
                  <a:lnTo>
                    <a:pt x="100029" y="1239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7805" y="592677"/>
              <a:ext cx="156021" cy="196961"/>
            </a:xfrm>
            <a:custGeom>
              <a:avLst/>
              <a:gdLst/>
              <a:ahLst/>
              <a:cxnLst/>
              <a:rect l="0" t="0" r="0" b="0"/>
              <a:pathLst>
                <a:path w="156021" h="196961">
                  <a:moveTo>
                    <a:pt x="70816" y="91675"/>
                  </a:moveTo>
                  <a:lnTo>
                    <a:pt x="131689" y="57346"/>
                  </a:lnTo>
                  <a:lnTo>
                    <a:pt x="145834" y="43662"/>
                  </a:lnTo>
                  <a:lnTo>
                    <a:pt x="156020" y="25882"/>
                  </a:lnTo>
                  <a:lnTo>
                    <a:pt x="155695" y="18567"/>
                  </a:lnTo>
                  <a:lnTo>
                    <a:pt x="151969" y="12521"/>
                  </a:lnTo>
                  <a:lnTo>
                    <a:pt x="145975" y="7320"/>
                  </a:lnTo>
                  <a:lnTo>
                    <a:pt x="126837" y="1541"/>
                  </a:lnTo>
                  <a:lnTo>
                    <a:pt x="115182" y="0"/>
                  </a:lnTo>
                  <a:lnTo>
                    <a:pt x="92874" y="4527"/>
                  </a:lnTo>
                  <a:lnTo>
                    <a:pt x="40532" y="33015"/>
                  </a:lnTo>
                  <a:lnTo>
                    <a:pt x="23822" y="46497"/>
                  </a:lnTo>
                  <a:lnTo>
                    <a:pt x="6849" y="72830"/>
                  </a:lnTo>
                  <a:lnTo>
                    <a:pt x="0" y="108448"/>
                  </a:lnTo>
                  <a:lnTo>
                    <a:pt x="3560" y="143048"/>
                  </a:lnTo>
                  <a:lnTo>
                    <a:pt x="8432" y="151660"/>
                  </a:lnTo>
                  <a:lnTo>
                    <a:pt x="23203" y="164348"/>
                  </a:lnTo>
                  <a:lnTo>
                    <a:pt x="81786" y="189543"/>
                  </a:lnTo>
                  <a:lnTo>
                    <a:pt x="112930" y="196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3750" y="638903"/>
              <a:ext cx="277069" cy="360472"/>
            </a:xfrm>
            <a:custGeom>
              <a:avLst/>
              <a:gdLst/>
              <a:ahLst/>
              <a:cxnLst/>
              <a:rect l="0" t="0" r="0" b="0"/>
              <a:pathLst>
                <a:path w="277069" h="360472">
                  <a:moveTo>
                    <a:pt x="171783" y="55977"/>
                  </a:moveTo>
                  <a:lnTo>
                    <a:pt x="162208" y="31931"/>
                  </a:lnTo>
                  <a:lnTo>
                    <a:pt x="151540" y="17604"/>
                  </a:lnTo>
                  <a:lnTo>
                    <a:pt x="126791" y="1974"/>
                  </a:lnTo>
                  <a:lnTo>
                    <a:pt x="104213" y="0"/>
                  </a:lnTo>
                  <a:lnTo>
                    <a:pt x="80921" y="4192"/>
                  </a:lnTo>
                  <a:lnTo>
                    <a:pt x="54654" y="19707"/>
                  </a:lnTo>
                  <a:lnTo>
                    <a:pt x="24818" y="49029"/>
                  </a:lnTo>
                  <a:lnTo>
                    <a:pt x="11709" y="69267"/>
                  </a:lnTo>
                  <a:lnTo>
                    <a:pt x="1983" y="93859"/>
                  </a:lnTo>
                  <a:lnTo>
                    <a:pt x="0" y="117267"/>
                  </a:lnTo>
                  <a:lnTo>
                    <a:pt x="1109" y="128423"/>
                  </a:lnTo>
                  <a:lnTo>
                    <a:pt x="6528" y="135860"/>
                  </a:lnTo>
                  <a:lnTo>
                    <a:pt x="14820" y="140818"/>
                  </a:lnTo>
                  <a:lnTo>
                    <a:pt x="35341" y="145157"/>
                  </a:lnTo>
                  <a:lnTo>
                    <a:pt x="56160" y="143186"/>
                  </a:lnTo>
                  <a:lnTo>
                    <a:pt x="73992" y="135291"/>
                  </a:lnTo>
                  <a:lnTo>
                    <a:pt x="125982" y="90785"/>
                  </a:lnTo>
                  <a:lnTo>
                    <a:pt x="130721" y="90881"/>
                  </a:lnTo>
                  <a:lnTo>
                    <a:pt x="133880" y="95624"/>
                  </a:lnTo>
                  <a:lnTo>
                    <a:pt x="140536" y="149672"/>
                  </a:lnTo>
                  <a:lnTo>
                    <a:pt x="151486" y="206979"/>
                  </a:lnTo>
                  <a:lnTo>
                    <a:pt x="159325" y="268689"/>
                  </a:lnTo>
                  <a:lnTo>
                    <a:pt x="168109" y="325939"/>
                  </a:lnTo>
                  <a:lnTo>
                    <a:pt x="171864" y="360054"/>
                  </a:lnTo>
                  <a:lnTo>
                    <a:pt x="174177" y="360471"/>
                  </a:lnTo>
                  <a:lnTo>
                    <a:pt x="219081" y="306854"/>
                  </a:lnTo>
                  <a:lnTo>
                    <a:pt x="277068" y="266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86743" y="610652"/>
              <a:ext cx="143641" cy="147484"/>
            </a:xfrm>
            <a:custGeom>
              <a:avLst/>
              <a:gdLst/>
              <a:ahLst/>
              <a:cxnLst/>
              <a:rect l="0" t="0" r="0" b="0"/>
              <a:pathLst>
                <a:path w="143641" h="147484">
                  <a:moveTo>
                    <a:pt x="13547" y="31586"/>
                  </a:moveTo>
                  <a:lnTo>
                    <a:pt x="2368" y="48353"/>
                  </a:lnTo>
                  <a:lnTo>
                    <a:pt x="0" y="69064"/>
                  </a:lnTo>
                  <a:lnTo>
                    <a:pt x="8011" y="114898"/>
                  </a:lnTo>
                  <a:lnTo>
                    <a:pt x="23085" y="141539"/>
                  </a:lnTo>
                  <a:lnTo>
                    <a:pt x="30434" y="145832"/>
                  </a:lnTo>
                  <a:lnTo>
                    <a:pt x="47958" y="147483"/>
                  </a:lnTo>
                  <a:lnTo>
                    <a:pt x="77555" y="141835"/>
                  </a:lnTo>
                  <a:lnTo>
                    <a:pt x="108551" y="127163"/>
                  </a:lnTo>
                  <a:lnTo>
                    <a:pt x="123231" y="111499"/>
                  </a:lnTo>
                  <a:lnTo>
                    <a:pt x="142188" y="72848"/>
                  </a:lnTo>
                  <a:lnTo>
                    <a:pt x="143640" y="52264"/>
                  </a:lnTo>
                  <a:lnTo>
                    <a:pt x="1398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4681" y="574533"/>
              <a:ext cx="125106" cy="194048"/>
            </a:xfrm>
            <a:custGeom>
              <a:avLst/>
              <a:gdLst/>
              <a:ahLst/>
              <a:cxnLst/>
              <a:rect l="0" t="0" r="0" b="0"/>
              <a:pathLst>
                <a:path w="125106" h="194048">
                  <a:moveTo>
                    <a:pt x="6179" y="88762"/>
                  </a:moveTo>
                  <a:lnTo>
                    <a:pt x="22946" y="94351"/>
                  </a:lnTo>
                  <a:lnTo>
                    <a:pt x="40537" y="93976"/>
                  </a:lnTo>
                  <a:lnTo>
                    <a:pt x="80426" y="84203"/>
                  </a:lnTo>
                  <a:lnTo>
                    <a:pt x="106037" y="68824"/>
                  </a:lnTo>
                  <a:lnTo>
                    <a:pt x="118020" y="52994"/>
                  </a:lnTo>
                  <a:lnTo>
                    <a:pt x="122854" y="43860"/>
                  </a:lnTo>
                  <a:lnTo>
                    <a:pt x="125105" y="24352"/>
                  </a:lnTo>
                  <a:lnTo>
                    <a:pt x="124067" y="14236"/>
                  </a:lnTo>
                  <a:lnTo>
                    <a:pt x="118696" y="7493"/>
                  </a:lnTo>
                  <a:lnTo>
                    <a:pt x="100250" y="0"/>
                  </a:lnTo>
                  <a:lnTo>
                    <a:pt x="79574" y="2909"/>
                  </a:lnTo>
                  <a:lnTo>
                    <a:pt x="37704" y="23840"/>
                  </a:lnTo>
                  <a:lnTo>
                    <a:pt x="11750" y="49249"/>
                  </a:lnTo>
                  <a:lnTo>
                    <a:pt x="2806" y="71980"/>
                  </a:lnTo>
                  <a:lnTo>
                    <a:pt x="0" y="97681"/>
                  </a:lnTo>
                  <a:lnTo>
                    <a:pt x="10723" y="160632"/>
                  </a:lnTo>
                  <a:lnTo>
                    <a:pt x="16227" y="169431"/>
                  </a:lnTo>
                  <a:lnTo>
                    <a:pt x="31702" y="182326"/>
                  </a:lnTo>
                  <a:lnTo>
                    <a:pt x="53397" y="188838"/>
                  </a:lnTo>
                  <a:lnTo>
                    <a:pt x="90407" y="1940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00398" y="566524"/>
              <a:ext cx="178960" cy="170471"/>
            </a:xfrm>
            <a:custGeom>
              <a:avLst/>
              <a:gdLst/>
              <a:ahLst/>
              <a:cxnLst/>
              <a:rect l="0" t="0" r="0" b="0"/>
              <a:pathLst>
                <a:path w="178960" h="170471">
                  <a:moveTo>
                    <a:pt x="10503" y="54657"/>
                  </a:moveTo>
                  <a:lnTo>
                    <a:pt x="3268" y="82213"/>
                  </a:lnTo>
                  <a:lnTo>
                    <a:pt x="625" y="138436"/>
                  </a:lnTo>
                  <a:lnTo>
                    <a:pt x="264" y="156233"/>
                  </a:lnTo>
                  <a:lnTo>
                    <a:pt x="0" y="96782"/>
                  </a:lnTo>
                  <a:lnTo>
                    <a:pt x="3099" y="38455"/>
                  </a:lnTo>
                  <a:lnTo>
                    <a:pt x="5567" y="26308"/>
                  </a:lnTo>
                  <a:lnTo>
                    <a:pt x="10722" y="17040"/>
                  </a:lnTo>
                  <a:lnTo>
                    <a:pt x="25808" y="3623"/>
                  </a:lnTo>
                  <a:lnTo>
                    <a:pt x="50451" y="0"/>
                  </a:lnTo>
                  <a:lnTo>
                    <a:pt x="77391" y="3459"/>
                  </a:lnTo>
                  <a:lnTo>
                    <a:pt x="105711" y="18560"/>
                  </a:lnTo>
                  <a:lnTo>
                    <a:pt x="143461" y="51478"/>
                  </a:lnTo>
                  <a:lnTo>
                    <a:pt x="159213" y="77891"/>
                  </a:lnTo>
                  <a:lnTo>
                    <a:pt x="173846" y="119428"/>
                  </a:lnTo>
                  <a:lnTo>
                    <a:pt x="178959" y="1704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66957" y="558010"/>
              <a:ext cx="112443" cy="178985"/>
            </a:xfrm>
            <a:custGeom>
              <a:avLst/>
              <a:gdLst/>
              <a:ahLst/>
              <a:cxnLst/>
              <a:rect l="0" t="0" r="0" b="0"/>
              <a:pathLst>
                <a:path w="112443" h="178985">
                  <a:moveTo>
                    <a:pt x="112442" y="0"/>
                  </a:moveTo>
                  <a:lnTo>
                    <a:pt x="49014" y="19128"/>
                  </a:lnTo>
                  <a:lnTo>
                    <a:pt x="28100" y="30338"/>
                  </a:lnTo>
                  <a:lnTo>
                    <a:pt x="13345" y="46239"/>
                  </a:lnTo>
                  <a:lnTo>
                    <a:pt x="4058" y="66174"/>
                  </a:lnTo>
                  <a:lnTo>
                    <a:pt x="0" y="103705"/>
                  </a:lnTo>
                  <a:lnTo>
                    <a:pt x="6856" y="142121"/>
                  </a:lnTo>
                  <a:lnTo>
                    <a:pt x="17162" y="161041"/>
                  </a:lnTo>
                  <a:lnTo>
                    <a:pt x="26695" y="167022"/>
                  </a:lnTo>
                  <a:lnTo>
                    <a:pt x="77783" y="176621"/>
                  </a:lnTo>
                  <a:lnTo>
                    <a:pt x="112442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53098" y="621181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0" y="0"/>
                  </a:moveTo>
                  <a:lnTo>
                    <a:pt x="14471" y="24046"/>
                  </a:lnTo>
                  <a:lnTo>
                    <a:pt x="21057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53098" y="568538"/>
              <a:ext cx="147400" cy="315856"/>
            </a:xfrm>
            <a:custGeom>
              <a:avLst/>
              <a:gdLst/>
              <a:ahLst/>
              <a:cxnLst/>
              <a:rect l="0" t="0" r="0" b="0"/>
              <a:pathLst>
                <a:path w="147400" h="315856">
                  <a:moveTo>
                    <a:pt x="147399" y="0"/>
                  </a:moveTo>
                  <a:lnTo>
                    <a:pt x="111482" y="56215"/>
                  </a:lnTo>
                  <a:lnTo>
                    <a:pt x="84066" y="114786"/>
                  </a:lnTo>
                  <a:lnTo>
                    <a:pt x="61709" y="166174"/>
                  </a:lnTo>
                  <a:lnTo>
                    <a:pt x="37623" y="225761"/>
                  </a:lnTo>
                  <a:lnTo>
                    <a:pt x="13454" y="28068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3222" y="336911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4269" y="57385"/>
                  </a:lnTo>
                  <a:lnTo>
                    <a:pt x="2435" y="108640"/>
                  </a:lnTo>
                  <a:lnTo>
                    <a:pt x="7611" y="160222"/>
                  </a:lnTo>
                  <a:lnTo>
                    <a:pt x="6833" y="21704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05823" y="326383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24811" y="0"/>
                  </a:lnTo>
                  <a:lnTo>
                    <a:pt x="176965" y="3119"/>
                  </a:lnTo>
                  <a:lnTo>
                    <a:pt x="125744" y="8333"/>
                  </a:lnTo>
                  <a:lnTo>
                    <a:pt x="73523" y="9878"/>
                  </a:lnTo>
                  <a:lnTo>
                    <a:pt x="3036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72077" y="490926"/>
              <a:ext cx="260172" cy="172370"/>
            </a:xfrm>
            <a:custGeom>
              <a:avLst/>
              <a:gdLst/>
              <a:ahLst/>
              <a:cxnLst/>
              <a:rect l="0" t="0" r="0" b="0"/>
              <a:pathLst>
                <a:path w="260172" h="172370">
                  <a:moveTo>
                    <a:pt x="175943" y="24970"/>
                  </a:moveTo>
                  <a:lnTo>
                    <a:pt x="131981" y="1251"/>
                  </a:lnTo>
                  <a:lnTo>
                    <a:pt x="108831" y="0"/>
                  </a:lnTo>
                  <a:lnTo>
                    <a:pt x="55842" y="8729"/>
                  </a:lnTo>
                  <a:lnTo>
                    <a:pt x="25454" y="23927"/>
                  </a:lnTo>
                  <a:lnTo>
                    <a:pt x="12353" y="39714"/>
                  </a:lnTo>
                  <a:lnTo>
                    <a:pt x="3801" y="59599"/>
                  </a:lnTo>
                  <a:lnTo>
                    <a:pt x="0" y="84034"/>
                  </a:lnTo>
                  <a:lnTo>
                    <a:pt x="4549" y="107373"/>
                  </a:lnTo>
                  <a:lnTo>
                    <a:pt x="20265" y="137123"/>
                  </a:lnTo>
                  <a:lnTo>
                    <a:pt x="26534" y="145362"/>
                  </a:lnTo>
                  <a:lnTo>
                    <a:pt x="35393" y="149685"/>
                  </a:lnTo>
                  <a:lnTo>
                    <a:pt x="57715" y="151369"/>
                  </a:lnTo>
                  <a:lnTo>
                    <a:pt x="91000" y="140150"/>
                  </a:lnTo>
                  <a:lnTo>
                    <a:pt x="117500" y="116419"/>
                  </a:lnTo>
                  <a:lnTo>
                    <a:pt x="140169" y="87161"/>
                  </a:lnTo>
                  <a:lnTo>
                    <a:pt x="146245" y="83978"/>
                  </a:lnTo>
                  <a:lnTo>
                    <a:pt x="151465" y="85366"/>
                  </a:lnTo>
                  <a:lnTo>
                    <a:pt x="200787" y="143620"/>
                  </a:lnTo>
                  <a:lnTo>
                    <a:pt x="214671" y="158032"/>
                  </a:lnTo>
                  <a:lnTo>
                    <a:pt x="231760" y="165997"/>
                  </a:lnTo>
                  <a:lnTo>
                    <a:pt x="260171" y="1723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32682" y="305326"/>
              <a:ext cx="31153" cy="291317"/>
            </a:xfrm>
            <a:custGeom>
              <a:avLst/>
              <a:gdLst/>
              <a:ahLst/>
              <a:cxnLst/>
              <a:rect l="0" t="0" r="0" b="0"/>
              <a:pathLst>
                <a:path w="31153" h="291317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7957" y="149747"/>
                  </a:lnTo>
                  <a:lnTo>
                    <a:pt x="9672" y="204015"/>
                  </a:lnTo>
                  <a:lnTo>
                    <a:pt x="17247" y="259794"/>
                  </a:lnTo>
                  <a:lnTo>
                    <a:pt x="19123" y="287820"/>
                  </a:lnTo>
                  <a:lnTo>
                    <a:pt x="20793" y="291316"/>
                  </a:lnTo>
                  <a:lnTo>
                    <a:pt x="23076" y="287797"/>
                  </a:lnTo>
                  <a:lnTo>
                    <a:pt x="3115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05948" y="489250"/>
              <a:ext cx="132544" cy="146035"/>
            </a:xfrm>
            <a:custGeom>
              <a:avLst/>
              <a:gdLst/>
              <a:ahLst/>
              <a:cxnLst/>
              <a:rect l="0" t="0" r="0" b="0"/>
              <a:pathLst>
                <a:path w="132544" h="146035">
                  <a:moveTo>
                    <a:pt x="0" y="5589"/>
                  </a:moveTo>
                  <a:lnTo>
                    <a:pt x="16767" y="0"/>
                  </a:lnTo>
                  <a:lnTo>
                    <a:pt x="34358" y="3495"/>
                  </a:lnTo>
                  <a:lnTo>
                    <a:pt x="83423" y="31266"/>
                  </a:lnTo>
                  <a:lnTo>
                    <a:pt x="114961" y="61570"/>
                  </a:lnTo>
                  <a:lnTo>
                    <a:pt x="122264" y="70986"/>
                  </a:lnTo>
                  <a:lnTo>
                    <a:pt x="130379" y="93926"/>
                  </a:lnTo>
                  <a:lnTo>
                    <a:pt x="132543" y="106594"/>
                  </a:lnTo>
                  <a:lnTo>
                    <a:pt x="130476" y="116210"/>
                  </a:lnTo>
                  <a:lnTo>
                    <a:pt x="125589" y="123790"/>
                  </a:lnTo>
                  <a:lnTo>
                    <a:pt x="110799" y="135332"/>
                  </a:lnTo>
                  <a:lnTo>
                    <a:pt x="92528" y="144361"/>
                  </a:lnTo>
                  <a:lnTo>
                    <a:pt x="72709" y="146034"/>
                  </a:lnTo>
                  <a:lnTo>
                    <a:pt x="31585" y="142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84949" y="284269"/>
              <a:ext cx="10513" cy="368498"/>
            </a:xfrm>
            <a:custGeom>
              <a:avLst/>
              <a:gdLst/>
              <a:ahLst/>
              <a:cxnLst/>
              <a:rect l="0" t="0" r="0" b="0"/>
              <a:pathLst>
                <a:path w="10513" h="368498">
                  <a:moveTo>
                    <a:pt x="10512" y="0"/>
                  </a:moveTo>
                  <a:lnTo>
                    <a:pt x="2178" y="37478"/>
                  </a:lnTo>
                  <a:lnTo>
                    <a:pt x="416" y="88901"/>
                  </a:lnTo>
                  <a:lnTo>
                    <a:pt x="69" y="145289"/>
                  </a:lnTo>
                  <a:lnTo>
                    <a:pt x="0" y="208420"/>
                  </a:lnTo>
                  <a:lnTo>
                    <a:pt x="5576" y="266297"/>
                  </a:lnTo>
                  <a:lnTo>
                    <a:pt x="9537" y="321620"/>
                  </a:lnTo>
                  <a:lnTo>
                    <a:pt x="10512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90218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76223" y="477019"/>
              <a:ext cx="143022" cy="196805"/>
            </a:xfrm>
            <a:custGeom>
              <a:avLst/>
              <a:gdLst/>
              <a:ahLst/>
              <a:cxnLst/>
              <a:rect l="0" t="0" r="0" b="0"/>
              <a:pathLst>
                <a:path w="143022" h="196805">
                  <a:moveTo>
                    <a:pt x="77165" y="102048"/>
                  </a:moveTo>
                  <a:lnTo>
                    <a:pt x="121128" y="81804"/>
                  </a:lnTo>
                  <a:lnTo>
                    <a:pt x="134919" y="66145"/>
                  </a:lnTo>
                  <a:lnTo>
                    <a:pt x="140234" y="57055"/>
                  </a:lnTo>
                  <a:lnTo>
                    <a:pt x="143021" y="37598"/>
                  </a:lnTo>
                  <a:lnTo>
                    <a:pt x="142126" y="27495"/>
                  </a:lnTo>
                  <a:lnTo>
                    <a:pt x="138020" y="19591"/>
                  </a:lnTo>
                  <a:lnTo>
                    <a:pt x="124099" y="7689"/>
                  </a:lnTo>
                  <a:lnTo>
                    <a:pt x="90941" y="0"/>
                  </a:lnTo>
                  <a:lnTo>
                    <a:pt x="57071" y="3311"/>
                  </a:lnTo>
                  <a:lnTo>
                    <a:pt x="48561" y="8147"/>
                  </a:lnTo>
                  <a:lnTo>
                    <a:pt x="16741" y="50905"/>
                  </a:lnTo>
                  <a:lnTo>
                    <a:pt x="1810" y="81435"/>
                  </a:lnTo>
                  <a:lnTo>
                    <a:pt x="0" y="105365"/>
                  </a:lnTo>
                  <a:lnTo>
                    <a:pt x="4265" y="130428"/>
                  </a:lnTo>
                  <a:lnTo>
                    <a:pt x="13960" y="153266"/>
                  </a:lnTo>
                  <a:lnTo>
                    <a:pt x="29187" y="168875"/>
                  </a:lnTo>
                  <a:lnTo>
                    <a:pt x="60610" y="184240"/>
                  </a:lnTo>
                  <a:lnTo>
                    <a:pt x="99556" y="193081"/>
                  </a:lnTo>
                  <a:lnTo>
                    <a:pt x="140336" y="196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4310" y="810694"/>
              <a:ext cx="3284893" cy="63172"/>
            </a:xfrm>
            <a:custGeom>
              <a:avLst/>
              <a:gdLst/>
              <a:ahLst/>
              <a:cxnLst/>
              <a:rect l="0" t="0" r="0" b="0"/>
              <a:pathLst>
                <a:path w="3284893" h="63172">
                  <a:moveTo>
                    <a:pt x="3284892" y="0"/>
                  </a:moveTo>
                  <a:lnTo>
                    <a:pt x="3227628" y="0"/>
                  </a:lnTo>
                  <a:lnTo>
                    <a:pt x="3178237" y="0"/>
                  </a:lnTo>
                  <a:lnTo>
                    <a:pt x="3129678" y="3119"/>
                  </a:lnTo>
                  <a:lnTo>
                    <a:pt x="3082535" y="8333"/>
                  </a:lnTo>
                  <a:lnTo>
                    <a:pt x="3019792" y="10095"/>
                  </a:lnTo>
                  <a:lnTo>
                    <a:pt x="2970947" y="15989"/>
                  </a:lnTo>
                  <a:lnTo>
                    <a:pt x="2913841" y="19555"/>
                  </a:lnTo>
                  <a:lnTo>
                    <a:pt x="2858056" y="20612"/>
                  </a:lnTo>
                  <a:lnTo>
                    <a:pt x="2804482" y="20925"/>
                  </a:lnTo>
                  <a:lnTo>
                    <a:pt x="2748449" y="28266"/>
                  </a:lnTo>
                  <a:lnTo>
                    <a:pt x="2699217" y="30602"/>
                  </a:lnTo>
                  <a:lnTo>
                    <a:pt x="2639526" y="31294"/>
                  </a:lnTo>
                  <a:lnTo>
                    <a:pt x="2594080" y="31456"/>
                  </a:lnTo>
                  <a:lnTo>
                    <a:pt x="2549705" y="31528"/>
                  </a:lnTo>
                  <a:lnTo>
                    <a:pt x="2488381" y="31568"/>
                  </a:lnTo>
                  <a:lnTo>
                    <a:pt x="2430047" y="31580"/>
                  </a:lnTo>
                  <a:lnTo>
                    <a:pt x="2368309" y="31584"/>
                  </a:lnTo>
                  <a:lnTo>
                    <a:pt x="2311802" y="31585"/>
                  </a:lnTo>
                  <a:lnTo>
                    <a:pt x="2259184" y="31585"/>
                  </a:lnTo>
                  <a:lnTo>
                    <a:pt x="2199140" y="31585"/>
                  </a:lnTo>
                  <a:lnTo>
                    <a:pt x="2143135" y="31585"/>
                  </a:lnTo>
                  <a:lnTo>
                    <a:pt x="2093785" y="31585"/>
                  </a:lnTo>
                  <a:lnTo>
                    <a:pt x="2030297" y="31585"/>
                  </a:lnTo>
                  <a:lnTo>
                    <a:pt x="1975734" y="31585"/>
                  </a:lnTo>
                  <a:lnTo>
                    <a:pt x="1915113" y="31585"/>
                  </a:lnTo>
                  <a:lnTo>
                    <a:pt x="1863876" y="31585"/>
                  </a:lnTo>
                  <a:lnTo>
                    <a:pt x="1802292" y="31585"/>
                  </a:lnTo>
                  <a:lnTo>
                    <a:pt x="1754539" y="37174"/>
                  </a:lnTo>
                  <a:lnTo>
                    <a:pt x="1701395" y="40650"/>
                  </a:lnTo>
                  <a:lnTo>
                    <a:pt x="1652373" y="41680"/>
                  </a:lnTo>
                  <a:lnTo>
                    <a:pt x="1597034" y="36396"/>
                  </a:lnTo>
                  <a:lnTo>
                    <a:pt x="1547362" y="33011"/>
                  </a:lnTo>
                  <a:lnTo>
                    <a:pt x="1491831" y="32008"/>
                  </a:lnTo>
                  <a:lnTo>
                    <a:pt x="1442101" y="31710"/>
                  </a:lnTo>
                  <a:lnTo>
                    <a:pt x="1386553" y="37212"/>
                  </a:lnTo>
                  <a:lnTo>
                    <a:pt x="1328947" y="33910"/>
                  </a:lnTo>
                  <a:lnTo>
                    <a:pt x="1267482" y="32044"/>
                  </a:lnTo>
                  <a:lnTo>
                    <a:pt x="1205742" y="31721"/>
                  </a:lnTo>
                  <a:lnTo>
                    <a:pt x="1159407" y="31646"/>
                  </a:lnTo>
                  <a:lnTo>
                    <a:pt x="1111517" y="31612"/>
                  </a:lnTo>
                  <a:lnTo>
                    <a:pt x="1066056" y="31597"/>
                  </a:lnTo>
                  <a:lnTo>
                    <a:pt x="1022455" y="31591"/>
                  </a:lnTo>
                  <a:lnTo>
                    <a:pt x="979680" y="31588"/>
                  </a:lnTo>
                  <a:lnTo>
                    <a:pt x="937272" y="31586"/>
                  </a:lnTo>
                  <a:lnTo>
                    <a:pt x="873935" y="31586"/>
                  </a:lnTo>
                  <a:lnTo>
                    <a:pt x="810715" y="31585"/>
                  </a:lnTo>
                  <a:lnTo>
                    <a:pt x="753769" y="31585"/>
                  </a:lnTo>
                  <a:lnTo>
                    <a:pt x="698195" y="37174"/>
                  </a:lnTo>
                  <a:lnTo>
                    <a:pt x="636436" y="33130"/>
                  </a:lnTo>
                  <a:lnTo>
                    <a:pt x="582081" y="37480"/>
                  </a:lnTo>
                  <a:lnTo>
                    <a:pt x="520738" y="41198"/>
                  </a:lnTo>
                  <a:lnTo>
                    <a:pt x="468458" y="41843"/>
                  </a:lnTo>
                  <a:lnTo>
                    <a:pt x="410204" y="42033"/>
                  </a:lnTo>
                  <a:lnTo>
                    <a:pt x="355379" y="42090"/>
                  </a:lnTo>
                  <a:lnTo>
                    <a:pt x="302090" y="42107"/>
                  </a:lnTo>
                  <a:lnTo>
                    <a:pt x="248086" y="43282"/>
                  </a:lnTo>
                  <a:lnTo>
                    <a:pt x="190490" y="49349"/>
                  </a:lnTo>
                  <a:lnTo>
                    <a:pt x="127922" y="51992"/>
                  </a:lnTo>
                  <a:lnTo>
                    <a:pt x="64913" y="58103"/>
                  </a:lnTo>
                  <a:lnTo>
                    <a:pt x="37039" y="6091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74570" y="505367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6" y="265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565239" y="273740"/>
            <a:ext cx="3941788" cy="431670"/>
            <a:chOff x="4565239" y="273740"/>
            <a:chExt cx="3941788" cy="431670"/>
          </a:xfrm>
        </p:grpSpPr>
        <p:sp>
          <p:nvSpPr>
            <p:cNvPr id="24" name="Freeform 23"/>
            <p:cNvSpPr/>
            <p:nvPr/>
          </p:nvSpPr>
          <p:spPr>
            <a:xfrm>
              <a:off x="4565239" y="315854"/>
              <a:ext cx="204171" cy="363609"/>
            </a:xfrm>
            <a:custGeom>
              <a:avLst/>
              <a:gdLst/>
              <a:ahLst/>
              <a:cxnLst/>
              <a:rect l="0" t="0" r="0" b="0"/>
              <a:pathLst>
                <a:path w="204171" h="363609">
                  <a:moveTo>
                    <a:pt x="4128" y="0"/>
                  </a:moveTo>
                  <a:lnTo>
                    <a:pt x="12462" y="60384"/>
                  </a:lnTo>
                  <a:lnTo>
                    <a:pt x="14007" y="114988"/>
                  </a:lnTo>
                  <a:lnTo>
                    <a:pt x="14464" y="168212"/>
                  </a:lnTo>
                  <a:lnTo>
                    <a:pt x="14600" y="221026"/>
                  </a:lnTo>
                  <a:lnTo>
                    <a:pt x="11521" y="270600"/>
                  </a:lnTo>
                  <a:lnTo>
                    <a:pt x="0" y="329273"/>
                  </a:lnTo>
                  <a:lnTo>
                    <a:pt x="2546" y="340008"/>
                  </a:lnTo>
                  <a:lnTo>
                    <a:pt x="8923" y="348335"/>
                  </a:lnTo>
                  <a:lnTo>
                    <a:pt x="17853" y="355056"/>
                  </a:lnTo>
                  <a:lnTo>
                    <a:pt x="43374" y="362524"/>
                  </a:lnTo>
                  <a:lnTo>
                    <a:pt x="87506" y="363608"/>
                  </a:lnTo>
                  <a:lnTo>
                    <a:pt x="144340" y="359083"/>
                  </a:lnTo>
                  <a:lnTo>
                    <a:pt x="20417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69105" y="515896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3787" y="137269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64165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63726" y="452725"/>
              <a:ext cx="174179" cy="210571"/>
            </a:xfrm>
            <a:custGeom>
              <a:avLst/>
              <a:gdLst/>
              <a:ahLst/>
              <a:cxnLst/>
              <a:rect l="0" t="0" r="0" b="0"/>
              <a:pathLst>
                <a:path w="174179" h="210571">
                  <a:moveTo>
                    <a:pt x="100481" y="0"/>
                  </a:moveTo>
                  <a:lnTo>
                    <a:pt x="76434" y="9575"/>
                  </a:lnTo>
                  <a:lnTo>
                    <a:pt x="15359" y="52997"/>
                  </a:lnTo>
                  <a:lnTo>
                    <a:pt x="5128" y="59898"/>
                  </a:lnTo>
                  <a:lnTo>
                    <a:pt x="648" y="66838"/>
                  </a:lnTo>
                  <a:lnTo>
                    <a:pt x="0" y="73805"/>
                  </a:lnTo>
                  <a:lnTo>
                    <a:pt x="1908" y="80789"/>
                  </a:lnTo>
                  <a:lnTo>
                    <a:pt x="7860" y="86614"/>
                  </a:lnTo>
                  <a:lnTo>
                    <a:pt x="51033" y="104370"/>
                  </a:lnTo>
                  <a:lnTo>
                    <a:pt x="104621" y="119142"/>
                  </a:lnTo>
                  <a:lnTo>
                    <a:pt x="150692" y="134495"/>
                  </a:lnTo>
                  <a:lnTo>
                    <a:pt x="168030" y="145953"/>
                  </a:lnTo>
                  <a:lnTo>
                    <a:pt x="172420" y="154624"/>
                  </a:lnTo>
                  <a:lnTo>
                    <a:pt x="174178" y="176736"/>
                  </a:lnTo>
                  <a:lnTo>
                    <a:pt x="169499" y="185674"/>
                  </a:lnTo>
                  <a:lnTo>
                    <a:pt x="151823" y="198725"/>
                  </a:lnTo>
                  <a:lnTo>
                    <a:pt x="115563" y="207060"/>
                  </a:lnTo>
                  <a:lnTo>
                    <a:pt x="5836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90549" y="294797"/>
              <a:ext cx="20350" cy="336913"/>
            </a:xfrm>
            <a:custGeom>
              <a:avLst/>
              <a:gdLst/>
              <a:ahLst/>
              <a:cxnLst/>
              <a:rect l="0" t="0" r="0" b="0"/>
              <a:pathLst>
                <a:path w="20350" h="336913">
                  <a:moveTo>
                    <a:pt x="0" y="0"/>
                  </a:moveTo>
                  <a:lnTo>
                    <a:pt x="3120" y="54145"/>
                  </a:lnTo>
                  <a:lnTo>
                    <a:pt x="8333" y="101441"/>
                  </a:lnTo>
                  <a:lnTo>
                    <a:pt x="12998" y="156789"/>
                  </a:lnTo>
                  <a:lnTo>
                    <a:pt x="18669" y="210233"/>
                  </a:lnTo>
                  <a:lnTo>
                    <a:pt x="20349" y="259993"/>
                  </a:lnTo>
                  <a:lnTo>
                    <a:pt x="13728" y="321064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95792" y="463253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72168" y="0"/>
                  </a:lnTo>
                  <a:lnTo>
                    <a:pt x="113038" y="5590"/>
                  </a:lnTo>
                  <a:lnTo>
                    <a:pt x="50544" y="18212"/>
                  </a:lnTo>
                  <a:lnTo>
                    <a:pt x="19266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19619" y="442196"/>
              <a:ext cx="173606" cy="200043"/>
            </a:xfrm>
            <a:custGeom>
              <a:avLst/>
              <a:gdLst/>
              <a:ahLst/>
              <a:cxnLst/>
              <a:rect l="0" t="0" r="0" b="0"/>
              <a:pathLst>
                <a:path w="173606" h="200043">
                  <a:moveTo>
                    <a:pt x="102557" y="0"/>
                  </a:moveTo>
                  <a:lnTo>
                    <a:pt x="40299" y="35917"/>
                  </a:lnTo>
                  <a:lnTo>
                    <a:pt x="1364" y="70299"/>
                  </a:lnTo>
                  <a:lnTo>
                    <a:pt x="0" y="76112"/>
                  </a:lnTo>
                  <a:lnTo>
                    <a:pt x="2600" y="81157"/>
                  </a:lnTo>
                  <a:lnTo>
                    <a:pt x="7843" y="85690"/>
                  </a:lnTo>
                  <a:lnTo>
                    <a:pt x="26146" y="90727"/>
                  </a:lnTo>
                  <a:lnTo>
                    <a:pt x="88379" y="102632"/>
                  </a:lnTo>
                  <a:lnTo>
                    <a:pt x="133421" y="119102"/>
                  </a:lnTo>
                  <a:lnTo>
                    <a:pt x="170524" y="144539"/>
                  </a:lnTo>
                  <a:lnTo>
                    <a:pt x="173605" y="152512"/>
                  </a:lnTo>
                  <a:lnTo>
                    <a:pt x="173319" y="161336"/>
                  </a:lnTo>
                  <a:lnTo>
                    <a:pt x="170788" y="170729"/>
                  </a:lnTo>
                  <a:lnTo>
                    <a:pt x="164422" y="178160"/>
                  </a:lnTo>
                  <a:lnTo>
                    <a:pt x="136615" y="193038"/>
                  </a:lnTo>
                  <a:lnTo>
                    <a:pt x="113085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22259" y="424381"/>
              <a:ext cx="181693" cy="249443"/>
            </a:xfrm>
            <a:custGeom>
              <a:avLst/>
              <a:gdLst/>
              <a:ahLst/>
              <a:cxnLst/>
              <a:rect l="0" t="0" r="0" b="0"/>
              <a:pathLst>
                <a:path w="181693" h="249443">
                  <a:moveTo>
                    <a:pt x="0" y="123100"/>
                  </a:moveTo>
                  <a:lnTo>
                    <a:pt x="42692" y="119981"/>
                  </a:lnTo>
                  <a:lnTo>
                    <a:pt x="97172" y="105142"/>
                  </a:lnTo>
                  <a:lnTo>
                    <a:pt x="139666" y="93733"/>
                  </a:lnTo>
                  <a:lnTo>
                    <a:pt x="159950" y="82362"/>
                  </a:lnTo>
                  <a:lnTo>
                    <a:pt x="173644" y="66390"/>
                  </a:lnTo>
                  <a:lnTo>
                    <a:pt x="178933" y="57217"/>
                  </a:lnTo>
                  <a:lnTo>
                    <a:pt x="181692" y="37667"/>
                  </a:lnTo>
                  <a:lnTo>
                    <a:pt x="180789" y="27540"/>
                  </a:lnTo>
                  <a:lnTo>
                    <a:pt x="176678" y="19619"/>
                  </a:lnTo>
                  <a:lnTo>
                    <a:pt x="162751" y="7699"/>
                  </a:lnTo>
                  <a:lnTo>
                    <a:pt x="129591" y="0"/>
                  </a:lnTo>
                  <a:lnTo>
                    <a:pt x="109848" y="4438"/>
                  </a:lnTo>
                  <a:lnTo>
                    <a:pt x="55238" y="39547"/>
                  </a:lnTo>
                  <a:lnTo>
                    <a:pt x="40928" y="54380"/>
                  </a:lnTo>
                  <a:lnTo>
                    <a:pt x="12726" y="102699"/>
                  </a:lnTo>
                  <a:lnTo>
                    <a:pt x="3771" y="145002"/>
                  </a:lnTo>
                  <a:lnTo>
                    <a:pt x="6706" y="183402"/>
                  </a:lnTo>
                  <a:lnTo>
                    <a:pt x="20575" y="217007"/>
                  </a:lnTo>
                  <a:lnTo>
                    <a:pt x="39170" y="232297"/>
                  </a:lnTo>
                  <a:lnTo>
                    <a:pt x="63032" y="241822"/>
                  </a:lnTo>
                  <a:lnTo>
                    <a:pt x="126342" y="249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50897" y="481168"/>
              <a:ext cx="203031" cy="192656"/>
            </a:xfrm>
            <a:custGeom>
              <a:avLst/>
              <a:gdLst/>
              <a:ahLst/>
              <a:cxnLst/>
              <a:rect l="0" t="0" r="0" b="0"/>
              <a:pathLst>
                <a:path w="203031" h="192656">
                  <a:moveTo>
                    <a:pt x="160916" y="66313"/>
                  </a:moveTo>
                  <a:lnTo>
                    <a:pt x="160916" y="43957"/>
                  </a:lnTo>
                  <a:lnTo>
                    <a:pt x="154677" y="26741"/>
                  </a:lnTo>
                  <a:lnTo>
                    <a:pt x="149738" y="18875"/>
                  </a:lnTo>
                  <a:lnTo>
                    <a:pt x="134891" y="7015"/>
                  </a:lnTo>
                  <a:lnTo>
                    <a:pt x="126019" y="2215"/>
                  </a:lnTo>
                  <a:lnTo>
                    <a:pt x="100563" y="0"/>
                  </a:lnTo>
                  <a:lnTo>
                    <a:pt x="72092" y="4086"/>
                  </a:lnTo>
                  <a:lnTo>
                    <a:pt x="37501" y="19540"/>
                  </a:lnTo>
                  <a:lnTo>
                    <a:pt x="19887" y="32267"/>
                  </a:lnTo>
                  <a:lnTo>
                    <a:pt x="7379" y="48842"/>
                  </a:lnTo>
                  <a:lnTo>
                    <a:pt x="2406" y="58175"/>
                  </a:lnTo>
                  <a:lnTo>
                    <a:pt x="0" y="77904"/>
                  </a:lnTo>
                  <a:lnTo>
                    <a:pt x="7988" y="119166"/>
                  </a:lnTo>
                  <a:lnTo>
                    <a:pt x="23057" y="150604"/>
                  </a:lnTo>
                  <a:lnTo>
                    <a:pt x="31575" y="157602"/>
                  </a:lnTo>
                  <a:lnTo>
                    <a:pt x="53519" y="165378"/>
                  </a:lnTo>
                  <a:lnTo>
                    <a:pt x="86591" y="164166"/>
                  </a:lnTo>
                  <a:lnTo>
                    <a:pt x="104876" y="153087"/>
                  </a:lnTo>
                  <a:lnTo>
                    <a:pt x="113028" y="145220"/>
                  </a:lnTo>
                  <a:lnTo>
                    <a:pt x="122085" y="124000"/>
                  </a:lnTo>
                  <a:lnTo>
                    <a:pt x="128377" y="67931"/>
                  </a:lnTo>
                  <a:lnTo>
                    <a:pt x="132395" y="128514"/>
                  </a:lnTo>
                  <a:lnTo>
                    <a:pt x="138881" y="148940"/>
                  </a:lnTo>
                  <a:lnTo>
                    <a:pt x="149563" y="165817"/>
                  </a:lnTo>
                  <a:lnTo>
                    <a:pt x="165229" y="177998"/>
                  </a:lnTo>
                  <a:lnTo>
                    <a:pt x="203030" y="1926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93882" y="457188"/>
              <a:ext cx="149559" cy="182137"/>
            </a:xfrm>
            <a:custGeom>
              <a:avLst/>
              <a:gdLst/>
              <a:ahLst/>
              <a:cxnLst/>
              <a:rect l="0" t="0" r="0" b="0"/>
              <a:pathLst>
                <a:path w="149559" h="182137">
                  <a:moveTo>
                    <a:pt x="128501" y="6065"/>
                  </a:moveTo>
                  <a:lnTo>
                    <a:pt x="94879" y="0"/>
                  </a:lnTo>
                  <a:lnTo>
                    <a:pt x="35094" y="10625"/>
                  </a:lnTo>
                  <a:lnTo>
                    <a:pt x="26455" y="16124"/>
                  </a:lnTo>
                  <a:lnTo>
                    <a:pt x="13737" y="31593"/>
                  </a:lnTo>
                  <a:lnTo>
                    <a:pt x="0" y="60032"/>
                  </a:lnTo>
                  <a:lnTo>
                    <a:pt x="1590" y="83473"/>
                  </a:lnTo>
                  <a:lnTo>
                    <a:pt x="21674" y="131060"/>
                  </a:lnTo>
                  <a:lnTo>
                    <a:pt x="41346" y="158005"/>
                  </a:lnTo>
                  <a:lnTo>
                    <a:pt x="67583" y="175217"/>
                  </a:lnTo>
                  <a:lnTo>
                    <a:pt x="103172" y="182136"/>
                  </a:lnTo>
                  <a:lnTo>
                    <a:pt x="149558" y="174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75459" y="284269"/>
              <a:ext cx="146967" cy="315856"/>
            </a:xfrm>
            <a:custGeom>
              <a:avLst/>
              <a:gdLst/>
              <a:ahLst/>
              <a:cxnLst/>
              <a:rect l="0" t="0" r="0" b="0"/>
              <a:pathLst>
                <a:path w="146967" h="315856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51355"/>
                  </a:lnTo>
                  <a:lnTo>
                    <a:pt x="12581" y="209965"/>
                  </a:lnTo>
                  <a:lnTo>
                    <a:pt x="19035" y="266602"/>
                  </a:lnTo>
                  <a:lnTo>
                    <a:pt x="17225" y="273661"/>
                  </a:lnTo>
                  <a:lnTo>
                    <a:pt x="13678" y="276027"/>
                  </a:lnTo>
                  <a:lnTo>
                    <a:pt x="8974" y="275265"/>
                  </a:lnTo>
                  <a:lnTo>
                    <a:pt x="7008" y="270078"/>
                  </a:lnTo>
                  <a:lnTo>
                    <a:pt x="9830" y="241590"/>
                  </a:lnTo>
                  <a:lnTo>
                    <a:pt x="19245" y="211572"/>
                  </a:lnTo>
                  <a:lnTo>
                    <a:pt x="30150" y="195028"/>
                  </a:lnTo>
                  <a:lnTo>
                    <a:pt x="38672" y="190850"/>
                  </a:lnTo>
                  <a:lnTo>
                    <a:pt x="60621" y="189327"/>
                  </a:lnTo>
                  <a:lnTo>
                    <a:pt x="79734" y="195669"/>
                  </a:lnTo>
                  <a:lnTo>
                    <a:pt x="88107" y="200636"/>
                  </a:lnTo>
                  <a:lnTo>
                    <a:pt x="100529" y="215514"/>
                  </a:lnTo>
                  <a:lnTo>
                    <a:pt x="128649" y="274175"/>
                  </a:lnTo>
                  <a:lnTo>
                    <a:pt x="14696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88759" y="484310"/>
              <a:ext cx="17936" cy="136872"/>
            </a:xfrm>
            <a:custGeom>
              <a:avLst/>
              <a:gdLst/>
              <a:ahLst/>
              <a:cxnLst/>
              <a:rect l="0" t="0" r="0" b="0"/>
              <a:pathLst>
                <a:path w="17936" h="136872">
                  <a:moveTo>
                    <a:pt x="17935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2728"/>
                  </a:lnTo>
                  <a:lnTo>
                    <a:pt x="5596" y="102876"/>
                  </a:lnTo>
                  <a:lnTo>
                    <a:pt x="740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54260" y="347440"/>
              <a:ext cx="20891" cy="273742"/>
            </a:xfrm>
            <a:custGeom>
              <a:avLst/>
              <a:gdLst/>
              <a:ahLst/>
              <a:cxnLst/>
              <a:rect l="0" t="0" r="0" b="0"/>
              <a:pathLst>
                <a:path w="20891" h="273742">
                  <a:moveTo>
                    <a:pt x="20890" y="0"/>
                  </a:moveTo>
                  <a:lnTo>
                    <a:pt x="4102" y="62280"/>
                  </a:lnTo>
                  <a:lnTo>
                    <a:pt x="676" y="116331"/>
                  </a:lnTo>
                  <a:lnTo>
                    <a:pt x="0" y="172068"/>
                  </a:lnTo>
                  <a:lnTo>
                    <a:pt x="7102" y="226968"/>
                  </a:lnTo>
                  <a:lnTo>
                    <a:pt x="1036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38280" y="44219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0" y="8334"/>
                  </a:lnTo>
                  <a:lnTo>
                    <a:pt x="91980" y="10095"/>
                  </a:lnTo>
                  <a:lnTo>
                    <a:pt x="37579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48849" y="461948"/>
              <a:ext cx="136879" cy="172630"/>
            </a:xfrm>
            <a:custGeom>
              <a:avLst/>
              <a:gdLst/>
              <a:ahLst/>
              <a:cxnLst/>
              <a:rect l="0" t="0" r="0" b="0"/>
              <a:pathLst>
                <a:path w="136879" h="172630">
                  <a:moveTo>
                    <a:pt x="0" y="64476"/>
                  </a:moveTo>
                  <a:lnTo>
                    <a:pt x="54145" y="64476"/>
                  </a:lnTo>
                  <a:lnTo>
                    <a:pt x="103502" y="58887"/>
                  </a:lnTo>
                  <a:lnTo>
                    <a:pt x="130753" y="44233"/>
                  </a:lnTo>
                  <a:lnTo>
                    <a:pt x="135132" y="36943"/>
                  </a:lnTo>
                  <a:lnTo>
                    <a:pt x="136878" y="19484"/>
                  </a:lnTo>
                  <a:lnTo>
                    <a:pt x="133366" y="12255"/>
                  </a:lnTo>
                  <a:lnTo>
                    <a:pt x="120105" y="1102"/>
                  </a:lnTo>
                  <a:lnTo>
                    <a:pt x="111656" y="0"/>
                  </a:lnTo>
                  <a:lnTo>
                    <a:pt x="62624" y="15403"/>
                  </a:lnTo>
                  <a:lnTo>
                    <a:pt x="29355" y="37799"/>
                  </a:lnTo>
                  <a:lnTo>
                    <a:pt x="14606" y="51060"/>
                  </a:lnTo>
                  <a:lnTo>
                    <a:pt x="6492" y="70992"/>
                  </a:lnTo>
                  <a:lnTo>
                    <a:pt x="4328" y="82858"/>
                  </a:lnTo>
                  <a:lnTo>
                    <a:pt x="8162" y="108521"/>
                  </a:lnTo>
                  <a:lnTo>
                    <a:pt x="23476" y="143037"/>
                  </a:lnTo>
                  <a:lnTo>
                    <a:pt x="37341" y="159054"/>
                  </a:lnTo>
                  <a:lnTo>
                    <a:pt x="55201" y="170072"/>
                  </a:lnTo>
                  <a:lnTo>
                    <a:pt x="74837" y="172629"/>
                  </a:lnTo>
                  <a:lnTo>
                    <a:pt x="92922" y="169866"/>
                  </a:lnTo>
                  <a:lnTo>
                    <a:pt x="115814" y="159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51379" y="464191"/>
              <a:ext cx="281783" cy="178048"/>
            </a:xfrm>
            <a:custGeom>
              <a:avLst/>
              <a:gdLst/>
              <a:ahLst/>
              <a:cxnLst/>
              <a:rect l="0" t="0" r="0" b="0"/>
              <a:pathLst>
                <a:path w="281783" h="178048">
                  <a:moveTo>
                    <a:pt x="18569" y="51705"/>
                  </a:moveTo>
                  <a:lnTo>
                    <a:pt x="7391" y="62883"/>
                  </a:lnTo>
                  <a:lnTo>
                    <a:pt x="1903" y="80850"/>
                  </a:lnTo>
                  <a:lnTo>
                    <a:pt x="633" y="103263"/>
                  </a:lnTo>
                  <a:lnTo>
                    <a:pt x="4156" y="127423"/>
                  </a:lnTo>
                  <a:lnTo>
                    <a:pt x="0" y="107415"/>
                  </a:lnTo>
                  <a:lnTo>
                    <a:pt x="590" y="67302"/>
                  </a:lnTo>
                  <a:lnTo>
                    <a:pt x="14541" y="33319"/>
                  </a:lnTo>
                  <a:lnTo>
                    <a:pt x="26917" y="15848"/>
                  </a:lnTo>
                  <a:lnTo>
                    <a:pt x="34663" y="12592"/>
                  </a:lnTo>
                  <a:lnTo>
                    <a:pt x="43336" y="12762"/>
                  </a:lnTo>
                  <a:lnTo>
                    <a:pt x="52628" y="15214"/>
                  </a:lnTo>
                  <a:lnTo>
                    <a:pt x="69192" y="27298"/>
                  </a:lnTo>
                  <a:lnTo>
                    <a:pt x="83182" y="44367"/>
                  </a:lnTo>
                  <a:lnTo>
                    <a:pt x="93299" y="63651"/>
                  </a:lnTo>
                  <a:lnTo>
                    <a:pt x="96465" y="65518"/>
                  </a:lnTo>
                  <a:lnTo>
                    <a:pt x="98576" y="62084"/>
                  </a:lnTo>
                  <a:lnTo>
                    <a:pt x="107552" y="28539"/>
                  </a:lnTo>
                  <a:lnTo>
                    <a:pt x="120118" y="11773"/>
                  </a:lnTo>
                  <a:lnTo>
                    <a:pt x="128383" y="4027"/>
                  </a:lnTo>
                  <a:lnTo>
                    <a:pt x="139742" y="32"/>
                  </a:lnTo>
                  <a:lnTo>
                    <a:pt x="181334" y="0"/>
                  </a:lnTo>
                  <a:lnTo>
                    <a:pt x="205552" y="4548"/>
                  </a:lnTo>
                  <a:lnTo>
                    <a:pt x="224895" y="16708"/>
                  </a:lnTo>
                  <a:lnTo>
                    <a:pt x="240121" y="33811"/>
                  </a:lnTo>
                  <a:lnTo>
                    <a:pt x="259427" y="76506"/>
                  </a:lnTo>
                  <a:lnTo>
                    <a:pt x="274506" y="129654"/>
                  </a:lnTo>
                  <a:lnTo>
                    <a:pt x="281782" y="1780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43523" y="4000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91130" y="473782"/>
              <a:ext cx="309251" cy="143124"/>
            </a:xfrm>
            <a:custGeom>
              <a:avLst/>
              <a:gdLst/>
              <a:ahLst/>
              <a:cxnLst/>
              <a:rect l="0" t="0" r="0" b="0"/>
              <a:pathLst>
                <a:path w="309251" h="143124">
                  <a:moveTo>
                    <a:pt x="0" y="0"/>
                  </a:moveTo>
                  <a:lnTo>
                    <a:pt x="3119" y="42692"/>
                  </a:lnTo>
                  <a:lnTo>
                    <a:pt x="9574" y="62258"/>
                  </a:lnTo>
                  <a:lnTo>
                    <a:pt x="39403" y="101193"/>
                  </a:lnTo>
                  <a:lnTo>
                    <a:pt x="65487" y="117071"/>
                  </a:lnTo>
                  <a:lnTo>
                    <a:pt x="74073" y="117821"/>
                  </a:lnTo>
                  <a:lnTo>
                    <a:pt x="89853" y="112416"/>
                  </a:lnTo>
                  <a:lnTo>
                    <a:pt x="111890" y="90630"/>
                  </a:lnTo>
                  <a:lnTo>
                    <a:pt x="119919" y="68746"/>
                  </a:lnTo>
                  <a:lnTo>
                    <a:pt x="122060" y="56359"/>
                  </a:lnTo>
                  <a:lnTo>
                    <a:pt x="124657" y="52781"/>
                  </a:lnTo>
                  <a:lnTo>
                    <a:pt x="127558" y="55074"/>
                  </a:lnTo>
                  <a:lnTo>
                    <a:pt x="146389" y="95293"/>
                  </a:lnTo>
                  <a:lnTo>
                    <a:pt x="185177" y="132969"/>
                  </a:lnTo>
                  <a:lnTo>
                    <a:pt x="205913" y="140986"/>
                  </a:lnTo>
                  <a:lnTo>
                    <a:pt x="217993" y="143123"/>
                  </a:lnTo>
                  <a:lnTo>
                    <a:pt x="240775" y="139260"/>
                  </a:lnTo>
                  <a:lnTo>
                    <a:pt x="261429" y="128574"/>
                  </a:lnTo>
                  <a:lnTo>
                    <a:pt x="278407" y="112126"/>
                  </a:lnTo>
                  <a:lnTo>
                    <a:pt x="299965" y="72971"/>
                  </a:lnTo>
                  <a:lnTo>
                    <a:pt x="308013" y="52319"/>
                  </a:lnTo>
                  <a:lnTo>
                    <a:pt x="309250" y="34561"/>
                  </a:lnTo>
                  <a:lnTo>
                    <a:pt x="30532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93073" y="273740"/>
              <a:ext cx="213954" cy="431670"/>
            </a:xfrm>
            <a:custGeom>
              <a:avLst/>
              <a:gdLst/>
              <a:ahLst/>
              <a:cxnLst/>
              <a:rect l="0" t="0" r="0" b="0"/>
              <a:pathLst>
                <a:path w="213954" h="431670">
                  <a:moveTo>
                    <a:pt x="213953" y="0"/>
                  </a:moveTo>
                  <a:lnTo>
                    <a:pt x="187589" y="55045"/>
                  </a:lnTo>
                  <a:lnTo>
                    <a:pt x="160955" y="106453"/>
                  </a:lnTo>
                  <a:lnTo>
                    <a:pt x="133164" y="167257"/>
                  </a:lnTo>
                  <a:lnTo>
                    <a:pt x="105144" y="224848"/>
                  </a:lnTo>
                  <a:lnTo>
                    <a:pt x="70278" y="285923"/>
                  </a:lnTo>
                  <a:lnTo>
                    <a:pt x="38044" y="346041"/>
                  </a:lnTo>
                  <a:lnTo>
                    <a:pt x="6445" y="399899"/>
                  </a:lnTo>
                  <a:lnTo>
                    <a:pt x="64" y="417549"/>
                  </a:lnTo>
                  <a:lnTo>
                    <a:pt x="0" y="422256"/>
                  </a:lnTo>
                  <a:lnTo>
                    <a:pt x="3383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137077" y="1047260"/>
            <a:ext cx="4776934" cy="440550"/>
            <a:chOff x="1137077" y="1047260"/>
            <a:chExt cx="4776934" cy="440550"/>
          </a:xfrm>
        </p:grpSpPr>
        <p:sp>
          <p:nvSpPr>
            <p:cNvPr id="44" name="Freeform 43"/>
            <p:cNvSpPr/>
            <p:nvPr/>
          </p:nvSpPr>
          <p:spPr>
            <a:xfrm>
              <a:off x="1147606" y="1126549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2195" y="48931"/>
                  </a:lnTo>
                  <a:lnTo>
                    <a:pt x="433" y="108061"/>
                  </a:lnTo>
                  <a:lnTo>
                    <a:pt x="85" y="165971"/>
                  </a:lnTo>
                  <a:lnTo>
                    <a:pt x="17" y="22316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08572" y="1126549"/>
              <a:ext cx="28548" cy="273742"/>
            </a:xfrm>
            <a:custGeom>
              <a:avLst/>
              <a:gdLst/>
              <a:ahLst/>
              <a:cxnLst/>
              <a:rect l="0" t="0" r="0" b="0"/>
              <a:pathLst>
                <a:path w="28548" h="273742">
                  <a:moveTo>
                    <a:pt x="28547" y="0"/>
                  </a:moveTo>
                  <a:lnTo>
                    <a:pt x="10588" y="55044"/>
                  </a:lnTo>
                  <a:lnTo>
                    <a:pt x="0" y="106452"/>
                  </a:lnTo>
                  <a:lnTo>
                    <a:pt x="981" y="147745"/>
                  </a:lnTo>
                  <a:lnTo>
                    <a:pt x="6204" y="203619"/>
                  </a:lnTo>
                  <a:lnTo>
                    <a:pt x="7320" y="261272"/>
                  </a:lnTo>
                  <a:lnTo>
                    <a:pt x="749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47606" y="1189720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191573" y="19128"/>
                  </a:lnTo>
                  <a:lnTo>
                    <a:pt x="131552" y="44214"/>
                  </a:lnTo>
                  <a:lnTo>
                    <a:pt x="76852" y="58213"/>
                  </a:lnTo>
                  <a:lnTo>
                    <a:pt x="27225" y="6531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37077" y="1305533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0"/>
                  </a:moveTo>
                  <a:lnTo>
                    <a:pt x="241578" y="3120"/>
                  </a:lnTo>
                  <a:lnTo>
                    <a:pt x="188267" y="17958"/>
                  </a:lnTo>
                  <a:lnTo>
                    <a:pt x="135931" y="28547"/>
                  </a:lnTo>
                  <a:lnTo>
                    <a:pt x="73793" y="38421"/>
                  </a:lnTo>
                  <a:lnTo>
                    <a:pt x="26622" y="4450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07512" y="1284476"/>
              <a:ext cx="185620" cy="203334"/>
            </a:xfrm>
            <a:custGeom>
              <a:avLst/>
              <a:gdLst/>
              <a:ahLst/>
              <a:cxnLst/>
              <a:rect l="0" t="0" r="0" b="0"/>
              <a:pathLst>
                <a:path w="185620" h="203334">
                  <a:moveTo>
                    <a:pt x="129690" y="0"/>
                  </a:moveTo>
                  <a:lnTo>
                    <a:pt x="68817" y="34329"/>
                  </a:lnTo>
                  <a:lnTo>
                    <a:pt x="17520" y="80879"/>
                  </a:lnTo>
                  <a:lnTo>
                    <a:pt x="1958" y="107412"/>
                  </a:lnTo>
                  <a:lnTo>
                    <a:pt x="0" y="127288"/>
                  </a:lnTo>
                  <a:lnTo>
                    <a:pt x="4200" y="146650"/>
                  </a:lnTo>
                  <a:lnTo>
                    <a:pt x="25959" y="178143"/>
                  </a:lnTo>
                  <a:lnTo>
                    <a:pt x="40303" y="191479"/>
                  </a:lnTo>
                  <a:lnTo>
                    <a:pt x="58377" y="201305"/>
                  </a:lnTo>
                  <a:lnTo>
                    <a:pt x="78108" y="203333"/>
                  </a:lnTo>
                  <a:lnTo>
                    <a:pt x="119371" y="195103"/>
                  </a:lnTo>
                  <a:lnTo>
                    <a:pt x="137192" y="182639"/>
                  </a:lnTo>
                  <a:lnTo>
                    <a:pt x="167696" y="146041"/>
                  </a:lnTo>
                  <a:lnTo>
                    <a:pt x="183585" y="115411"/>
                  </a:lnTo>
                  <a:lnTo>
                    <a:pt x="185619" y="94578"/>
                  </a:lnTo>
                  <a:lnTo>
                    <a:pt x="181453" y="73620"/>
                  </a:lnTo>
                  <a:lnTo>
                    <a:pt x="158805" y="21047"/>
                  </a:lnTo>
                  <a:lnTo>
                    <a:pt x="153779" y="1403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90439" y="1116020"/>
              <a:ext cx="99448" cy="336913"/>
            </a:xfrm>
            <a:custGeom>
              <a:avLst/>
              <a:gdLst/>
              <a:ahLst/>
              <a:cxnLst/>
              <a:rect l="0" t="0" r="0" b="0"/>
              <a:pathLst>
                <a:path w="99448" h="336913">
                  <a:moveTo>
                    <a:pt x="46804" y="336912"/>
                  </a:moveTo>
                  <a:lnTo>
                    <a:pt x="43684" y="294221"/>
                  </a:lnTo>
                  <a:lnTo>
                    <a:pt x="28846" y="240910"/>
                  </a:lnTo>
                  <a:lnTo>
                    <a:pt x="11655" y="180438"/>
                  </a:lnTo>
                  <a:lnTo>
                    <a:pt x="0" y="128752"/>
                  </a:lnTo>
                  <a:lnTo>
                    <a:pt x="3417" y="73483"/>
                  </a:lnTo>
                  <a:lnTo>
                    <a:pt x="6464" y="47867"/>
                  </a:lnTo>
                  <a:lnTo>
                    <a:pt x="15617" y="28683"/>
                  </a:lnTo>
                  <a:lnTo>
                    <a:pt x="30604" y="15478"/>
                  </a:lnTo>
                  <a:lnTo>
                    <a:pt x="50132" y="6879"/>
                  </a:lnTo>
                  <a:lnTo>
                    <a:pt x="994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84601" y="127394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7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75655" y="1116020"/>
              <a:ext cx="9071" cy="242157"/>
            </a:xfrm>
            <a:custGeom>
              <a:avLst/>
              <a:gdLst/>
              <a:ahLst/>
              <a:cxnLst/>
              <a:rect l="0" t="0" r="0" b="0"/>
              <a:pathLst>
                <a:path w="9071" h="242157">
                  <a:moveTo>
                    <a:pt x="9070" y="0"/>
                  </a:moveTo>
                  <a:lnTo>
                    <a:pt x="5" y="58617"/>
                  </a:lnTo>
                  <a:lnTo>
                    <a:pt x="0" y="121197"/>
                  </a:lnTo>
                  <a:lnTo>
                    <a:pt x="5863" y="171351"/>
                  </a:lnTo>
                  <a:lnTo>
                    <a:pt x="8436" y="221454"/>
                  </a:lnTo>
                  <a:lnTo>
                    <a:pt x="907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00497" y="123183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2745" y="11178"/>
                  </a:lnTo>
                  <a:lnTo>
                    <a:pt x="139961" y="18130"/>
                  </a:lnTo>
                  <a:lnTo>
                    <a:pt x="86962" y="20479"/>
                  </a:lnTo>
                  <a:lnTo>
                    <a:pt x="34552" y="209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78701" y="1273948"/>
              <a:ext cx="6066" cy="115814"/>
            </a:xfrm>
            <a:custGeom>
              <a:avLst/>
              <a:gdLst/>
              <a:ahLst/>
              <a:cxnLst/>
              <a:rect l="0" t="0" r="0" b="0"/>
              <a:pathLst>
                <a:path w="6066" h="115814">
                  <a:moveTo>
                    <a:pt x="6065" y="0"/>
                  </a:moveTo>
                  <a:lnTo>
                    <a:pt x="2946" y="42691"/>
                  </a:lnTo>
                  <a:lnTo>
                    <a:pt x="0" y="64597"/>
                  </a:lnTo>
                  <a:lnTo>
                    <a:pt x="606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90051" y="1212330"/>
              <a:ext cx="200043" cy="198489"/>
            </a:xfrm>
            <a:custGeom>
              <a:avLst/>
              <a:gdLst/>
              <a:ahLst/>
              <a:cxnLst/>
              <a:rect l="0" t="0" r="0" b="0"/>
              <a:pathLst>
                <a:path w="200043" h="198489">
                  <a:moveTo>
                    <a:pt x="0" y="103732"/>
                  </a:moveTo>
                  <a:lnTo>
                    <a:pt x="0" y="162349"/>
                  </a:lnTo>
                  <a:lnTo>
                    <a:pt x="1170" y="167376"/>
                  </a:lnTo>
                  <a:lnTo>
                    <a:pt x="3120" y="167218"/>
                  </a:lnTo>
                  <a:lnTo>
                    <a:pt x="5589" y="163604"/>
                  </a:lnTo>
                  <a:lnTo>
                    <a:pt x="9878" y="103182"/>
                  </a:lnTo>
                  <a:lnTo>
                    <a:pt x="15989" y="53060"/>
                  </a:lnTo>
                  <a:lnTo>
                    <a:pt x="21188" y="46554"/>
                  </a:lnTo>
                  <a:lnTo>
                    <a:pt x="28163" y="43386"/>
                  </a:lnTo>
                  <a:lnTo>
                    <a:pt x="36323" y="42445"/>
                  </a:lnTo>
                  <a:lnTo>
                    <a:pt x="44103" y="45326"/>
                  </a:lnTo>
                  <a:lnTo>
                    <a:pt x="58986" y="57887"/>
                  </a:lnTo>
                  <a:lnTo>
                    <a:pt x="74929" y="84689"/>
                  </a:lnTo>
                  <a:lnTo>
                    <a:pt x="78029" y="86357"/>
                  </a:lnTo>
                  <a:lnTo>
                    <a:pt x="80095" y="82790"/>
                  </a:lnTo>
                  <a:lnTo>
                    <a:pt x="90104" y="20785"/>
                  </a:lnTo>
                  <a:lnTo>
                    <a:pt x="95165" y="9829"/>
                  </a:lnTo>
                  <a:lnTo>
                    <a:pt x="102048" y="3695"/>
                  </a:lnTo>
                  <a:lnTo>
                    <a:pt x="110146" y="776"/>
                  </a:lnTo>
                  <a:lnTo>
                    <a:pt x="119054" y="0"/>
                  </a:lnTo>
                  <a:lnTo>
                    <a:pt x="127333" y="2991"/>
                  </a:lnTo>
                  <a:lnTo>
                    <a:pt x="142770" y="15674"/>
                  </a:lnTo>
                  <a:lnTo>
                    <a:pt x="170575" y="59648"/>
                  </a:lnTo>
                  <a:lnTo>
                    <a:pt x="183382" y="93789"/>
                  </a:lnTo>
                  <a:lnTo>
                    <a:pt x="194295" y="154834"/>
                  </a:lnTo>
                  <a:lnTo>
                    <a:pt x="200042" y="1984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60145" y="1208172"/>
              <a:ext cx="132503" cy="202647"/>
            </a:xfrm>
            <a:custGeom>
              <a:avLst/>
              <a:gdLst/>
              <a:ahLst/>
              <a:cxnLst/>
              <a:rect l="0" t="0" r="0" b="0"/>
              <a:pathLst>
                <a:path w="132503" h="202647">
                  <a:moveTo>
                    <a:pt x="35233" y="97361"/>
                  </a:moveTo>
                  <a:lnTo>
                    <a:pt x="89107" y="79403"/>
                  </a:lnTo>
                  <a:lnTo>
                    <a:pt x="109480" y="72612"/>
                  </a:lnTo>
                  <a:lnTo>
                    <a:pt x="123993" y="59455"/>
                  </a:lnTo>
                  <a:lnTo>
                    <a:pt x="129501" y="51034"/>
                  </a:lnTo>
                  <a:lnTo>
                    <a:pt x="132502" y="32318"/>
                  </a:lnTo>
                  <a:lnTo>
                    <a:pt x="131665" y="22413"/>
                  </a:lnTo>
                  <a:lnTo>
                    <a:pt x="127597" y="14641"/>
                  </a:lnTo>
                  <a:lnTo>
                    <a:pt x="113718" y="2885"/>
                  </a:lnTo>
                  <a:lnTo>
                    <a:pt x="89612" y="0"/>
                  </a:lnTo>
                  <a:lnTo>
                    <a:pt x="61741" y="3787"/>
                  </a:lnTo>
                  <a:lnTo>
                    <a:pt x="37656" y="13269"/>
                  </a:lnTo>
                  <a:lnTo>
                    <a:pt x="21492" y="28401"/>
                  </a:lnTo>
                  <a:lnTo>
                    <a:pt x="1583" y="66712"/>
                  </a:lnTo>
                  <a:lnTo>
                    <a:pt x="0" y="90368"/>
                  </a:lnTo>
                  <a:lnTo>
                    <a:pt x="8516" y="138094"/>
                  </a:lnTo>
                  <a:lnTo>
                    <a:pt x="23677" y="165062"/>
                  </a:lnTo>
                  <a:lnTo>
                    <a:pt x="48576" y="187871"/>
                  </a:lnTo>
                  <a:lnTo>
                    <a:pt x="64950" y="196079"/>
                  </a:lnTo>
                  <a:lnTo>
                    <a:pt x="87875" y="202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08787" y="1179191"/>
              <a:ext cx="192420" cy="231628"/>
            </a:xfrm>
            <a:custGeom>
              <a:avLst/>
              <a:gdLst/>
              <a:ahLst/>
              <a:cxnLst/>
              <a:rect l="0" t="0" r="0" b="0"/>
              <a:pathLst>
                <a:path w="192420" h="231628">
                  <a:moveTo>
                    <a:pt x="155088" y="0"/>
                  </a:moveTo>
                  <a:lnTo>
                    <a:pt x="112397" y="3120"/>
                  </a:lnTo>
                  <a:lnTo>
                    <a:pt x="53020" y="19128"/>
                  </a:lnTo>
                  <a:lnTo>
                    <a:pt x="20341" y="37773"/>
                  </a:lnTo>
                  <a:lnTo>
                    <a:pt x="3174" y="55393"/>
                  </a:lnTo>
                  <a:lnTo>
                    <a:pt x="0" y="63835"/>
                  </a:lnTo>
                  <a:lnTo>
                    <a:pt x="223" y="71802"/>
                  </a:lnTo>
                  <a:lnTo>
                    <a:pt x="2712" y="79454"/>
                  </a:lnTo>
                  <a:lnTo>
                    <a:pt x="7880" y="85725"/>
                  </a:lnTo>
                  <a:lnTo>
                    <a:pt x="22982" y="95812"/>
                  </a:lnTo>
                  <a:lnTo>
                    <a:pt x="79821" y="107157"/>
                  </a:lnTo>
                  <a:lnTo>
                    <a:pt x="133825" y="123079"/>
                  </a:lnTo>
                  <a:lnTo>
                    <a:pt x="154996" y="129961"/>
                  </a:lnTo>
                  <a:lnTo>
                    <a:pt x="172985" y="143159"/>
                  </a:lnTo>
                  <a:lnTo>
                    <a:pt x="181057" y="151591"/>
                  </a:lnTo>
                  <a:lnTo>
                    <a:pt x="190027" y="173439"/>
                  </a:lnTo>
                  <a:lnTo>
                    <a:pt x="192419" y="185816"/>
                  </a:lnTo>
                  <a:lnTo>
                    <a:pt x="189334" y="196407"/>
                  </a:lnTo>
                  <a:lnTo>
                    <a:pt x="173428" y="214414"/>
                  </a:lnTo>
                  <a:lnTo>
                    <a:pt x="150761" y="223977"/>
                  </a:lnTo>
                  <a:lnTo>
                    <a:pt x="10244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74238" y="11370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76682" y="1189720"/>
              <a:ext cx="18863" cy="189514"/>
            </a:xfrm>
            <a:custGeom>
              <a:avLst/>
              <a:gdLst/>
              <a:ahLst/>
              <a:cxnLst/>
              <a:rect l="0" t="0" r="0" b="0"/>
              <a:pathLst>
                <a:path w="18863" h="1895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4679" y="134566"/>
                  </a:lnTo>
                  <a:lnTo>
                    <a:pt x="1886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42901" y="108443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74657" y="1094963"/>
              <a:ext cx="10401" cy="263214"/>
            </a:xfrm>
            <a:custGeom>
              <a:avLst/>
              <a:gdLst/>
              <a:ahLst/>
              <a:cxnLst/>
              <a:rect l="0" t="0" r="0" b="0"/>
              <a:pathLst>
                <a:path w="10401" h="263214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8" y="200293"/>
                  </a:lnTo>
                  <a:lnTo>
                    <a:pt x="1040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69243" y="117919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69534" y="5589"/>
                  </a:lnTo>
                  <a:lnTo>
                    <a:pt x="109716" y="18212"/>
                  </a:lnTo>
                  <a:lnTo>
                    <a:pt x="50008" y="260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77920" y="1179191"/>
              <a:ext cx="203168" cy="174822"/>
            </a:xfrm>
            <a:custGeom>
              <a:avLst/>
              <a:gdLst/>
              <a:ahLst/>
              <a:cxnLst/>
              <a:rect l="0" t="0" r="0" b="0"/>
              <a:pathLst>
                <a:path w="203168" h="174822">
                  <a:moveTo>
                    <a:pt x="144090" y="0"/>
                  </a:moveTo>
                  <a:lnTo>
                    <a:pt x="101398" y="3120"/>
                  </a:lnTo>
                  <a:lnTo>
                    <a:pt x="70219" y="14573"/>
                  </a:lnTo>
                  <a:lnTo>
                    <a:pt x="28243" y="39403"/>
                  </a:lnTo>
                  <a:lnTo>
                    <a:pt x="13444" y="59237"/>
                  </a:lnTo>
                  <a:lnTo>
                    <a:pt x="4137" y="83649"/>
                  </a:lnTo>
                  <a:lnTo>
                    <a:pt x="0" y="110097"/>
                  </a:lnTo>
                  <a:lnTo>
                    <a:pt x="2407" y="121361"/>
                  </a:lnTo>
                  <a:lnTo>
                    <a:pt x="21391" y="148393"/>
                  </a:lnTo>
                  <a:lnTo>
                    <a:pt x="35355" y="163829"/>
                  </a:lnTo>
                  <a:lnTo>
                    <a:pt x="55599" y="172249"/>
                  </a:lnTo>
                  <a:lnTo>
                    <a:pt x="80194" y="174821"/>
                  </a:lnTo>
                  <a:lnTo>
                    <a:pt x="142377" y="163936"/>
                  </a:lnTo>
                  <a:lnTo>
                    <a:pt x="169579" y="148530"/>
                  </a:lnTo>
                  <a:lnTo>
                    <a:pt x="192456" y="129147"/>
                  </a:lnTo>
                  <a:lnTo>
                    <a:pt x="200681" y="109261"/>
                  </a:lnTo>
                  <a:lnTo>
                    <a:pt x="203167" y="85995"/>
                  </a:lnTo>
                  <a:lnTo>
                    <a:pt x="200372" y="63957"/>
                  </a:lnTo>
                  <a:lnTo>
                    <a:pt x="192111" y="45583"/>
                  </a:lnTo>
                  <a:lnTo>
                    <a:pt x="186632" y="37408"/>
                  </a:lnTo>
                  <a:lnTo>
                    <a:pt x="168067" y="25204"/>
                  </a:lnTo>
                  <a:lnTo>
                    <a:pt x="134427" y="14877"/>
                  </a:lnTo>
                  <a:lnTo>
                    <a:pt x="10197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86529" y="1152545"/>
              <a:ext cx="151337" cy="195103"/>
            </a:xfrm>
            <a:custGeom>
              <a:avLst/>
              <a:gdLst/>
              <a:ahLst/>
              <a:cxnLst/>
              <a:rect l="0" t="0" r="0" b="0"/>
              <a:pathLst>
                <a:path w="151337" h="195103">
                  <a:moveTo>
                    <a:pt x="130279" y="5589"/>
                  </a:moveTo>
                  <a:lnTo>
                    <a:pt x="113512" y="0"/>
                  </a:lnTo>
                  <a:lnTo>
                    <a:pt x="80727" y="2113"/>
                  </a:lnTo>
                  <a:lnTo>
                    <a:pt x="46967" y="10149"/>
                  </a:lnTo>
                  <a:lnTo>
                    <a:pt x="28521" y="22823"/>
                  </a:lnTo>
                  <a:lnTo>
                    <a:pt x="20326" y="31117"/>
                  </a:lnTo>
                  <a:lnTo>
                    <a:pt x="11221" y="52810"/>
                  </a:lnTo>
                  <a:lnTo>
                    <a:pt x="0" y="110160"/>
                  </a:lnTo>
                  <a:lnTo>
                    <a:pt x="6477" y="131614"/>
                  </a:lnTo>
                  <a:lnTo>
                    <a:pt x="23277" y="157834"/>
                  </a:lnTo>
                  <a:lnTo>
                    <a:pt x="42558" y="169960"/>
                  </a:lnTo>
                  <a:lnTo>
                    <a:pt x="99403" y="189885"/>
                  </a:lnTo>
                  <a:lnTo>
                    <a:pt x="151336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14467" y="1128744"/>
              <a:ext cx="144497" cy="190587"/>
            </a:xfrm>
            <a:custGeom>
              <a:avLst/>
              <a:gdLst/>
              <a:ahLst/>
              <a:cxnLst/>
              <a:rect l="0" t="0" r="0" b="0"/>
              <a:pathLst>
                <a:path w="144497" h="190587">
                  <a:moveTo>
                    <a:pt x="133968" y="8333"/>
                  </a:moveTo>
                  <a:lnTo>
                    <a:pt x="96490" y="0"/>
                  </a:lnTo>
                  <a:lnTo>
                    <a:pt x="61642" y="1575"/>
                  </a:lnTo>
                  <a:lnTo>
                    <a:pt x="50656" y="3828"/>
                  </a:lnTo>
                  <a:lnTo>
                    <a:pt x="32209" y="15689"/>
                  </a:lnTo>
                  <a:lnTo>
                    <a:pt x="17382" y="32660"/>
                  </a:lnTo>
                  <a:lnTo>
                    <a:pt x="6893" y="51900"/>
                  </a:lnTo>
                  <a:lnTo>
                    <a:pt x="0" y="88052"/>
                  </a:lnTo>
                  <a:lnTo>
                    <a:pt x="3546" y="122811"/>
                  </a:lnTo>
                  <a:lnTo>
                    <a:pt x="12052" y="141490"/>
                  </a:lnTo>
                  <a:lnTo>
                    <a:pt x="36576" y="172546"/>
                  </a:lnTo>
                  <a:lnTo>
                    <a:pt x="68196" y="188530"/>
                  </a:lnTo>
                  <a:lnTo>
                    <a:pt x="90698" y="190586"/>
                  </a:lnTo>
                  <a:lnTo>
                    <a:pt x="144496" y="1873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45387" y="1158134"/>
              <a:ext cx="187318" cy="169047"/>
            </a:xfrm>
            <a:custGeom>
              <a:avLst/>
              <a:gdLst/>
              <a:ahLst/>
              <a:cxnLst/>
              <a:rect l="0" t="0" r="0" b="0"/>
              <a:pathLst>
                <a:path w="187318" h="169047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669" y="94146"/>
                  </a:lnTo>
                  <a:lnTo>
                    <a:pt x="30645" y="133631"/>
                  </a:lnTo>
                  <a:lnTo>
                    <a:pt x="63303" y="164307"/>
                  </a:lnTo>
                  <a:lnTo>
                    <a:pt x="73056" y="168030"/>
                  </a:lnTo>
                  <a:lnTo>
                    <a:pt x="93251" y="169046"/>
                  </a:lnTo>
                  <a:lnTo>
                    <a:pt x="124351" y="163042"/>
                  </a:lnTo>
                  <a:lnTo>
                    <a:pt x="150203" y="148265"/>
                  </a:lnTo>
                  <a:lnTo>
                    <a:pt x="162244" y="129456"/>
                  </a:lnTo>
                  <a:lnTo>
                    <a:pt x="179505" y="79254"/>
                  </a:lnTo>
                  <a:lnTo>
                    <a:pt x="185774" y="21721"/>
                  </a:lnTo>
                  <a:lnTo>
                    <a:pt x="1873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90286" y="1094963"/>
              <a:ext cx="79290" cy="181434"/>
            </a:xfrm>
            <a:custGeom>
              <a:avLst/>
              <a:gdLst/>
              <a:ahLst/>
              <a:cxnLst/>
              <a:rect l="0" t="0" r="0" b="0"/>
              <a:pathLst>
                <a:path w="79290" h="181434">
                  <a:moveTo>
                    <a:pt x="5589" y="73700"/>
                  </a:moveTo>
                  <a:lnTo>
                    <a:pt x="0" y="90467"/>
                  </a:lnTo>
                  <a:lnTo>
                    <a:pt x="375" y="108058"/>
                  </a:lnTo>
                  <a:lnTo>
                    <a:pt x="16585" y="168700"/>
                  </a:lnTo>
                  <a:lnTo>
                    <a:pt x="21005" y="181433"/>
                  </a:lnTo>
                  <a:lnTo>
                    <a:pt x="8173" y="122236"/>
                  </a:lnTo>
                  <a:lnTo>
                    <a:pt x="9474" y="86131"/>
                  </a:lnTo>
                  <a:lnTo>
                    <a:pt x="15505" y="65187"/>
                  </a:lnTo>
                  <a:lnTo>
                    <a:pt x="38440" y="32677"/>
                  </a:lnTo>
                  <a:lnTo>
                    <a:pt x="58607" y="13972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19187" y="1047260"/>
              <a:ext cx="194824" cy="289860"/>
            </a:xfrm>
            <a:custGeom>
              <a:avLst/>
              <a:gdLst/>
              <a:ahLst/>
              <a:cxnLst/>
              <a:rect l="0" t="0" r="0" b="0"/>
              <a:pathLst>
                <a:path w="194824" h="289860">
                  <a:moveTo>
                    <a:pt x="155714" y="5589"/>
                  </a:moveTo>
                  <a:lnTo>
                    <a:pt x="138946" y="0"/>
                  </a:lnTo>
                  <a:lnTo>
                    <a:pt x="131668" y="693"/>
                  </a:lnTo>
                  <a:lnTo>
                    <a:pt x="70592" y="29582"/>
                  </a:lnTo>
                  <a:lnTo>
                    <a:pt x="34785" y="55302"/>
                  </a:lnTo>
                  <a:lnTo>
                    <a:pt x="0" y="111541"/>
                  </a:lnTo>
                  <a:lnTo>
                    <a:pt x="432" y="118338"/>
                  </a:lnTo>
                  <a:lnTo>
                    <a:pt x="5400" y="122869"/>
                  </a:lnTo>
                  <a:lnTo>
                    <a:pt x="13390" y="125890"/>
                  </a:lnTo>
                  <a:lnTo>
                    <a:pt x="31628" y="126127"/>
                  </a:lnTo>
                  <a:lnTo>
                    <a:pt x="51432" y="124672"/>
                  </a:lnTo>
                  <a:lnTo>
                    <a:pt x="103204" y="136333"/>
                  </a:lnTo>
                  <a:lnTo>
                    <a:pt x="151278" y="158061"/>
                  </a:lnTo>
                  <a:lnTo>
                    <a:pt x="169730" y="171230"/>
                  </a:lnTo>
                  <a:lnTo>
                    <a:pt x="182611" y="188002"/>
                  </a:lnTo>
                  <a:lnTo>
                    <a:pt x="191065" y="208324"/>
                  </a:lnTo>
                  <a:lnTo>
                    <a:pt x="194823" y="232954"/>
                  </a:lnTo>
                  <a:lnTo>
                    <a:pt x="192315" y="243733"/>
                  </a:lnTo>
                  <a:lnTo>
                    <a:pt x="180170" y="261950"/>
                  </a:lnTo>
                  <a:lnTo>
                    <a:pt x="153602" y="279770"/>
                  </a:lnTo>
                  <a:lnTo>
                    <a:pt x="105948" y="287866"/>
                  </a:lnTo>
                  <a:lnTo>
                    <a:pt x="60958" y="289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369119" y="1652974"/>
            <a:ext cx="2611068" cy="515897"/>
            <a:chOff x="3369119" y="1652974"/>
            <a:chExt cx="2611068" cy="515897"/>
          </a:xfrm>
        </p:grpSpPr>
        <p:sp>
          <p:nvSpPr>
            <p:cNvPr id="69" name="Freeform 68"/>
            <p:cNvSpPr/>
            <p:nvPr/>
          </p:nvSpPr>
          <p:spPr>
            <a:xfrm>
              <a:off x="3505989" y="1737202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2520"/>
                  </a:lnTo>
                  <a:lnTo>
                    <a:pt x="9553" y="223602"/>
                  </a:lnTo>
                  <a:lnTo>
                    <a:pt x="10336" y="277138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69119" y="1716145"/>
              <a:ext cx="347441" cy="73700"/>
            </a:xfrm>
            <a:custGeom>
              <a:avLst/>
              <a:gdLst/>
              <a:ahLst/>
              <a:cxnLst/>
              <a:rect l="0" t="0" r="0" b="0"/>
              <a:pathLst>
                <a:path w="347441" h="73700">
                  <a:moveTo>
                    <a:pt x="347440" y="0"/>
                  </a:moveTo>
                  <a:lnTo>
                    <a:pt x="298509" y="11452"/>
                  </a:lnTo>
                  <a:lnTo>
                    <a:pt x="244968" y="24749"/>
                  </a:lnTo>
                  <a:lnTo>
                    <a:pt x="192191" y="38640"/>
                  </a:lnTo>
                  <a:lnTo>
                    <a:pt x="136706" y="52649"/>
                  </a:lnTo>
                  <a:lnTo>
                    <a:pt x="80686" y="66682"/>
                  </a:lnTo>
                  <a:lnTo>
                    <a:pt x="19883" y="7277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53388" y="189512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39516" y="1819203"/>
              <a:ext cx="137288" cy="212798"/>
            </a:xfrm>
            <a:custGeom>
              <a:avLst/>
              <a:gdLst/>
              <a:ahLst/>
              <a:cxnLst/>
              <a:rect l="0" t="0" r="0" b="0"/>
              <a:pathLst>
                <a:path w="137288" h="212798">
                  <a:moveTo>
                    <a:pt x="119157" y="65398"/>
                  </a:moveTo>
                  <a:lnTo>
                    <a:pt x="130336" y="54219"/>
                  </a:lnTo>
                  <a:lnTo>
                    <a:pt x="135824" y="36253"/>
                  </a:lnTo>
                  <a:lnTo>
                    <a:pt x="137287" y="24911"/>
                  </a:lnTo>
                  <a:lnTo>
                    <a:pt x="133583" y="16180"/>
                  </a:lnTo>
                  <a:lnTo>
                    <a:pt x="116990" y="3359"/>
                  </a:lnTo>
                  <a:lnTo>
                    <a:pt x="97137" y="0"/>
                  </a:lnTo>
                  <a:lnTo>
                    <a:pt x="86930" y="742"/>
                  </a:lnTo>
                  <a:lnTo>
                    <a:pt x="69349" y="7806"/>
                  </a:lnTo>
                  <a:lnTo>
                    <a:pt x="17547" y="51686"/>
                  </a:lnTo>
                  <a:lnTo>
                    <a:pt x="1963" y="78103"/>
                  </a:lnTo>
                  <a:lnTo>
                    <a:pt x="0" y="97950"/>
                  </a:lnTo>
                  <a:lnTo>
                    <a:pt x="8272" y="144877"/>
                  </a:lnTo>
                  <a:lnTo>
                    <a:pt x="32921" y="190190"/>
                  </a:lnTo>
                  <a:lnTo>
                    <a:pt x="45458" y="212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83296" y="1810901"/>
              <a:ext cx="159141" cy="231628"/>
            </a:xfrm>
            <a:custGeom>
              <a:avLst/>
              <a:gdLst/>
              <a:ahLst/>
              <a:cxnLst/>
              <a:rect l="0" t="0" r="0" b="0"/>
              <a:pathLst>
                <a:path w="159141" h="231628">
                  <a:moveTo>
                    <a:pt x="128061" y="0"/>
                  </a:moveTo>
                  <a:lnTo>
                    <a:pt x="64633" y="19128"/>
                  </a:lnTo>
                  <a:lnTo>
                    <a:pt x="17803" y="49803"/>
                  </a:lnTo>
                  <a:lnTo>
                    <a:pt x="895" y="75978"/>
                  </a:lnTo>
                  <a:lnTo>
                    <a:pt x="0" y="84577"/>
                  </a:lnTo>
                  <a:lnTo>
                    <a:pt x="5245" y="100371"/>
                  </a:lnTo>
                  <a:lnTo>
                    <a:pt x="18494" y="112070"/>
                  </a:lnTo>
                  <a:lnTo>
                    <a:pt x="79086" y="136542"/>
                  </a:lnTo>
                  <a:lnTo>
                    <a:pt x="132295" y="150844"/>
                  </a:lnTo>
                  <a:lnTo>
                    <a:pt x="142582" y="156714"/>
                  </a:lnTo>
                  <a:lnTo>
                    <a:pt x="157132" y="172596"/>
                  </a:lnTo>
                  <a:lnTo>
                    <a:pt x="159140" y="180575"/>
                  </a:lnTo>
                  <a:lnTo>
                    <a:pt x="158139" y="188233"/>
                  </a:lnTo>
                  <a:lnTo>
                    <a:pt x="155132" y="195679"/>
                  </a:lnTo>
                  <a:lnTo>
                    <a:pt x="139313" y="207071"/>
                  </a:lnTo>
                  <a:lnTo>
                    <a:pt x="86043" y="226487"/>
                  </a:lnTo>
                  <a:lnTo>
                    <a:pt x="4383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58756" y="1684559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69285" y="1863544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0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53471" y="1789844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2482" y="0"/>
                  </a:lnTo>
                  <a:lnTo>
                    <a:pt x="102766" y="11453"/>
                  </a:lnTo>
                  <a:lnTo>
                    <a:pt x="48635" y="247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95502" y="1884601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72804" y="1652974"/>
              <a:ext cx="304974" cy="347441"/>
            </a:xfrm>
            <a:custGeom>
              <a:avLst/>
              <a:gdLst/>
              <a:ahLst/>
              <a:cxnLst/>
              <a:rect l="0" t="0" r="0" b="0"/>
              <a:pathLst>
                <a:path w="304974" h="347441">
                  <a:moveTo>
                    <a:pt x="196605" y="0"/>
                  </a:moveTo>
                  <a:lnTo>
                    <a:pt x="133177" y="35916"/>
                  </a:lnTo>
                  <a:lnTo>
                    <a:pt x="71410" y="77281"/>
                  </a:lnTo>
                  <a:lnTo>
                    <a:pt x="36478" y="102179"/>
                  </a:lnTo>
                  <a:lnTo>
                    <a:pt x="17813" y="113263"/>
                  </a:lnTo>
                  <a:lnTo>
                    <a:pt x="1719" y="129888"/>
                  </a:lnTo>
                  <a:lnTo>
                    <a:pt x="0" y="136895"/>
                  </a:lnTo>
                  <a:lnTo>
                    <a:pt x="2364" y="142735"/>
                  </a:lnTo>
                  <a:lnTo>
                    <a:pt x="7450" y="147799"/>
                  </a:lnTo>
                  <a:lnTo>
                    <a:pt x="25578" y="153426"/>
                  </a:lnTo>
                  <a:lnTo>
                    <a:pt x="82793" y="164570"/>
                  </a:lnTo>
                  <a:lnTo>
                    <a:pt x="142625" y="167688"/>
                  </a:lnTo>
                  <a:lnTo>
                    <a:pt x="194261" y="173893"/>
                  </a:lnTo>
                  <a:lnTo>
                    <a:pt x="248939" y="201219"/>
                  </a:lnTo>
                  <a:lnTo>
                    <a:pt x="285711" y="228350"/>
                  </a:lnTo>
                  <a:lnTo>
                    <a:pt x="302686" y="254832"/>
                  </a:lnTo>
                  <a:lnTo>
                    <a:pt x="304973" y="277815"/>
                  </a:lnTo>
                  <a:lnTo>
                    <a:pt x="303946" y="290495"/>
                  </a:lnTo>
                  <a:lnTo>
                    <a:pt x="293445" y="310823"/>
                  </a:lnTo>
                  <a:lnTo>
                    <a:pt x="285731" y="319519"/>
                  </a:lnTo>
                  <a:lnTo>
                    <a:pt x="252518" y="337347"/>
                  </a:lnTo>
                  <a:lnTo>
                    <a:pt x="199374" y="345446"/>
                  </a:lnTo>
                  <a:lnTo>
                    <a:pt x="14396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22010" y="1810901"/>
              <a:ext cx="121141" cy="189514"/>
            </a:xfrm>
            <a:custGeom>
              <a:avLst/>
              <a:gdLst/>
              <a:ahLst/>
              <a:cxnLst/>
              <a:rect l="0" t="0" r="0" b="0"/>
              <a:pathLst>
                <a:path w="121141" h="189514">
                  <a:moveTo>
                    <a:pt x="100083" y="0"/>
                  </a:moveTo>
                  <a:lnTo>
                    <a:pt x="56120" y="20244"/>
                  </a:lnTo>
                  <a:lnTo>
                    <a:pt x="9290" y="68963"/>
                  </a:lnTo>
                  <a:lnTo>
                    <a:pt x="1239" y="93042"/>
                  </a:lnTo>
                  <a:lnTo>
                    <a:pt x="0" y="120901"/>
                  </a:lnTo>
                  <a:lnTo>
                    <a:pt x="7249" y="144981"/>
                  </a:lnTo>
                  <a:lnTo>
                    <a:pt x="24483" y="172679"/>
                  </a:lnTo>
                  <a:lnTo>
                    <a:pt x="46986" y="182031"/>
                  </a:lnTo>
                  <a:lnTo>
                    <a:pt x="86300" y="187296"/>
                  </a:lnTo>
                  <a:lnTo>
                    <a:pt x="12114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34571" y="1789844"/>
              <a:ext cx="147830" cy="195199"/>
            </a:xfrm>
            <a:custGeom>
              <a:avLst/>
              <a:gdLst/>
              <a:ahLst/>
              <a:cxnLst/>
              <a:rect l="0" t="0" r="0" b="0"/>
              <a:pathLst>
                <a:path w="147830" h="195199">
                  <a:moveTo>
                    <a:pt x="55978" y="10529"/>
                  </a:moveTo>
                  <a:lnTo>
                    <a:pt x="31931" y="28509"/>
                  </a:lnTo>
                  <a:lnTo>
                    <a:pt x="17604" y="45426"/>
                  </a:lnTo>
                  <a:lnTo>
                    <a:pt x="1974" y="85859"/>
                  </a:lnTo>
                  <a:lnTo>
                    <a:pt x="0" y="111859"/>
                  </a:lnTo>
                  <a:lnTo>
                    <a:pt x="8266" y="157146"/>
                  </a:lnTo>
                  <a:lnTo>
                    <a:pt x="20734" y="175518"/>
                  </a:lnTo>
                  <a:lnTo>
                    <a:pt x="28973" y="183692"/>
                  </a:lnTo>
                  <a:lnTo>
                    <a:pt x="50605" y="192775"/>
                  </a:lnTo>
                  <a:lnTo>
                    <a:pt x="62924" y="195198"/>
                  </a:lnTo>
                  <a:lnTo>
                    <a:pt x="85971" y="191649"/>
                  </a:lnTo>
                  <a:lnTo>
                    <a:pt x="115558" y="176498"/>
                  </a:lnTo>
                  <a:lnTo>
                    <a:pt x="130421" y="162672"/>
                  </a:lnTo>
                  <a:lnTo>
                    <a:pt x="140926" y="144828"/>
                  </a:lnTo>
                  <a:lnTo>
                    <a:pt x="147829" y="109463"/>
                  </a:lnTo>
                  <a:lnTo>
                    <a:pt x="144284" y="69348"/>
                  </a:lnTo>
                  <a:lnTo>
                    <a:pt x="130236" y="33416"/>
                  </a:lnTo>
                  <a:lnTo>
                    <a:pt x="117837" y="17581"/>
                  </a:lnTo>
                  <a:lnTo>
                    <a:pt x="980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359005" y="1747730"/>
              <a:ext cx="63172" cy="177133"/>
            </a:xfrm>
            <a:custGeom>
              <a:avLst/>
              <a:gdLst/>
              <a:ahLst/>
              <a:cxnLst/>
              <a:rect l="0" t="0" r="0" b="0"/>
              <a:pathLst>
                <a:path w="63172" h="177133">
                  <a:moveTo>
                    <a:pt x="0" y="73700"/>
                  </a:moveTo>
                  <a:lnTo>
                    <a:pt x="5589" y="132316"/>
                  </a:lnTo>
                  <a:lnTo>
                    <a:pt x="14654" y="172696"/>
                  </a:lnTo>
                  <a:lnTo>
                    <a:pt x="16788" y="177132"/>
                  </a:lnTo>
                  <a:lnTo>
                    <a:pt x="18211" y="175410"/>
                  </a:lnTo>
                  <a:lnTo>
                    <a:pt x="19160" y="169582"/>
                  </a:lnTo>
                  <a:lnTo>
                    <a:pt x="11825" y="109399"/>
                  </a:lnTo>
                  <a:lnTo>
                    <a:pt x="16502" y="74919"/>
                  </a:lnTo>
                  <a:lnTo>
                    <a:pt x="54367" y="1313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13886" y="1765984"/>
              <a:ext cx="129587" cy="181789"/>
            </a:xfrm>
            <a:custGeom>
              <a:avLst/>
              <a:gdLst/>
              <a:ahLst/>
              <a:cxnLst/>
              <a:rect l="0" t="0" r="0" b="0"/>
              <a:pathLst>
                <a:path w="129587" h="181789">
                  <a:moveTo>
                    <a:pt x="45160" y="76503"/>
                  </a:moveTo>
                  <a:lnTo>
                    <a:pt x="107418" y="57374"/>
                  </a:lnTo>
                  <a:lnTo>
                    <a:pt x="123913" y="46164"/>
                  </a:lnTo>
                  <a:lnTo>
                    <a:pt x="128078" y="38730"/>
                  </a:lnTo>
                  <a:lnTo>
                    <a:pt x="129586" y="21110"/>
                  </a:lnTo>
                  <a:lnTo>
                    <a:pt x="126010" y="13838"/>
                  </a:lnTo>
                  <a:lnTo>
                    <a:pt x="112679" y="2638"/>
                  </a:lnTo>
                  <a:lnTo>
                    <a:pt x="91936" y="0"/>
                  </a:lnTo>
                  <a:lnTo>
                    <a:pt x="69459" y="3897"/>
                  </a:lnTo>
                  <a:lnTo>
                    <a:pt x="51670" y="13428"/>
                  </a:lnTo>
                  <a:lnTo>
                    <a:pt x="28502" y="37537"/>
                  </a:lnTo>
                  <a:lnTo>
                    <a:pt x="231" y="97836"/>
                  </a:lnTo>
                  <a:lnTo>
                    <a:pt x="0" y="107103"/>
                  </a:lnTo>
                  <a:lnTo>
                    <a:pt x="5982" y="123638"/>
                  </a:lnTo>
                  <a:lnTo>
                    <a:pt x="22503" y="146101"/>
                  </a:lnTo>
                  <a:lnTo>
                    <a:pt x="64274" y="170257"/>
                  </a:lnTo>
                  <a:lnTo>
                    <a:pt x="87274" y="181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811613" y="1758259"/>
              <a:ext cx="168574" cy="252685"/>
            </a:xfrm>
            <a:custGeom>
              <a:avLst/>
              <a:gdLst/>
              <a:ahLst/>
              <a:cxnLst/>
              <a:rect l="0" t="0" r="0" b="0"/>
              <a:pathLst>
                <a:path w="168574" h="252685">
                  <a:moveTo>
                    <a:pt x="168573" y="0"/>
                  </a:moveTo>
                  <a:lnTo>
                    <a:pt x="114429" y="3119"/>
                  </a:lnTo>
                  <a:lnTo>
                    <a:pt x="53949" y="19128"/>
                  </a:lnTo>
                  <a:lnTo>
                    <a:pt x="14000" y="43119"/>
                  </a:lnTo>
                  <a:lnTo>
                    <a:pt x="5863" y="49803"/>
                  </a:lnTo>
                  <a:lnTo>
                    <a:pt x="1608" y="58938"/>
                  </a:lnTo>
                  <a:lnTo>
                    <a:pt x="0" y="81567"/>
                  </a:lnTo>
                  <a:lnTo>
                    <a:pt x="3549" y="90643"/>
                  </a:lnTo>
                  <a:lnTo>
                    <a:pt x="16850" y="103846"/>
                  </a:lnTo>
                  <a:lnTo>
                    <a:pt x="55155" y="121855"/>
                  </a:lnTo>
                  <a:lnTo>
                    <a:pt x="114629" y="145840"/>
                  </a:lnTo>
                  <a:lnTo>
                    <a:pt x="141541" y="165524"/>
                  </a:lnTo>
                  <a:lnTo>
                    <a:pt x="145872" y="174690"/>
                  </a:lnTo>
                  <a:lnTo>
                    <a:pt x="147565" y="197353"/>
                  </a:lnTo>
                  <a:lnTo>
                    <a:pt x="141299" y="216784"/>
                  </a:lnTo>
                  <a:lnTo>
                    <a:pt x="136353" y="225241"/>
                  </a:lnTo>
                  <a:lnTo>
                    <a:pt x="118378" y="237757"/>
                  </a:lnTo>
                  <a:lnTo>
                    <a:pt x="85070" y="248261"/>
                  </a:lnTo>
                  <a:lnTo>
                    <a:pt x="5276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69202" y="2063585"/>
              <a:ext cx="2189928" cy="105286"/>
            </a:xfrm>
            <a:custGeom>
              <a:avLst/>
              <a:gdLst/>
              <a:ahLst/>
              <a:cxnLst/>
              <a:rect l="0" t="0" r="0" b="0"/>
              <a:pathLst>
                <a:path w="2189928" h="105286">
                  <a:moveTo>
                    <a:pt x="2189927" y="0"/>
                  </a:moveTo>
                  <a:lnTo>
                    <a:pt x="2131311" y="0"/>
                  </a:lnTo>
                  <a:lnTo>
                    <a:pt x="2077136" y="1170"/>
                  </a:lnTo>
                  <a:lnTo>
                    <a:pt x="2021375" y="11453"/>
                  </a:lnTo>
                  <a:lnTo>
                    <a:pt x="1959711" y="24749"/>
                  </a:lnTo>
                  <a:lnTo>
                    <a:pt x="1902956" y="29560"/>
                  </a:lnTo>
                  <a:lnTo>
                    <a:pt x="1841687" y="36575"/>
                  </a:lnTo>
                  <a:lnTo>
                    <a:pt x="1779079" y="40473"/>
                  </a:lnTo>
                  <a:lnTo>
                    <a:pt x="1716075" y="41628"/>
                  </a:lnTo>
                  <a:lnTo>
                    <a:pt x="1652953" y="47559"/>
                  </a:lnTo>
                  <a:lnTo>
                    <a:pt x="1607731" y="50383"/>
                  </a:lnTo>
                  <a:lnTo>
                    <a:pt x="1548711" y="55093"/>
                  </a:lnTo>
                  <a:lnTo>
                    <a:pt x="1496519" y="60777"/>
                  </a:lnTo>
                  <a:lnTo>
                    <a:pt x="1453587" y="62107"/>
                  </a:lnTo>
                  <a:lnTo>
                    <a:pt x="1411109" y="62698"/>
                  </a:lnTo>
                  <a:lnTo>
                    <a:pt x="1365714" y="62961"/>
                  </a:lnTo>
                  <a:lnTo>
                    <a:pt x="1306597" y="66228"/>
                  </a:lnTo>
                  <a:lnTo>
                    <a:pt x="1254376" y="71486"/>
                  </a:lnTo>
                  <a:lnTo>
                    <a:pt x="1196399" y="73044"/>
                  </a:lnTo>
                  <a:lnTo>
                    <a:pt x="1140227" y="73505"/>
                  </a:lnTo>
                  <a:lnTo>
                    <a:pt x="1096363" y="73613"/>
                  </a:lnTo>
                  <a:lnTo>
                    <a:pt x="1034547" y="72504"/>
                  </a:lnTo>
                  <a:lnTo>
                    <a:pt x="982046" y="66456"/>
                  </a:lnTo>
                  <a:lnTo>
                    <a:pt x="920867" y="65314"/>
                  </a:lnTo>
                  <a:lnTo>
                    <a:pt x="863262" y="71697"/>
                  </a:lnTo>
                  <a:lnTo>
                    <a:pt x="811842" y="73106"/>
                  </a:lnTo>
                  <a:lnTo>
                    <a:pt x="754102" y="73524"/>
                  </a:lnTo>
                  <a:lnTo>
                    <a:pt x="698000" y="73647"/>
                  </a:lnTo>
                  <a:lnTo>
                    <a:pt x="652983" y="73676"/>
                  </a:lnTo>
                  <a:lnTo>
                    <a:pt x="605680" y="73689"/>
                  </a:lnTo>
                  <a:lnTo>
                    <a:pt x="557360" y="73695"/>
                  </a:lnTo>
                  <a:lnTo>
                    <a:pt x="512097" y="73697"/>
                  </a:lnTo>
                  <a:lnTo>
                    <a:pt x="460308" y="73699"/>
                  </a:lnTo>
                  <a:lnTo>
                    <a:pt x="411818" y="73699"/>
                  </a:lnTo>
                  <a:lnTo>
                    <a:pt x="350657" y="73700"/>
                  </a:lnTo>
                  <a:lnTo>
                    <a:pt x="301340" y="74869"/>
                  </a:lnTo>
                  <a:lnTo>
                    <a:pt x="242755" y="82033"/>
                  </a:lnTo>
                  <a:lnTo>
                    <a:pt x="186122" y="83794"/>
                  </a:lnTo>
                  <a:lnTo>
                    <a:pt x="124162" y="92504"/>
                  </a:lnTo>
                  <a:lnTo>
                    <a:pt x="69759" y="99901"/>
                  </a:lnTo>
                  <a:lnTo>
                    <a:pt x="12421" y="10457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971263" y="2305741"/>
            <a:ext cx="1271308" cy="339990"/>
            <a:chOff x="971263" y="2305741"/>
            <a:chExt cx="1271308" cy="339990"/>
          </a:xfrm>
        </p:grpSpPr>
        <p:sp>
          <p:nvSpPr>
            <p:cNvPr id="86" name="Freeform 85"/>
            <p:cNvSpPr/>
            <p:nvPr/>
          </p:nvSpPr>
          <p:spPr>
            <a:xfrm>
              <a:off x="971263" y="2305741"/>
              <a:ext cx="284832" cy="336913"/>
            </a:xfrm>
            <a:custGeom>
              <a:avLst/>
              <a:gdLst/>
              <a:ahLst/>
              <a:cxnLst/>
              <a:rect l="0" t="0" r="0" b="0"/>
              <a:pathLst>
                <a:path w="284832" h="336913">
                  <a:moveTo>
                    <a:pt x="218457" y="0"/>
                  </a:moveTo>
                  <a:lnTo>
                    <a:pt x="196100" y="0"/>
                  </a:lnTo>
                  <a:lnTo>
                    <a:pt x="165429" y="11178"/>
                  </a:lnTo>
                  <a:lnTo>
                    <a:pt x="110002" y="39542"/>
                  </a:lnTo>
                  <a:lnTo>
                    <a:pt x="50970" y="67728"/>
                  </a:lnTo>
                  <a:lnTo>
                    <a:pt x="3075" y="101913"/>
                  </a:lnTo>
                  <a:lnTo>
                    <a:pt x="0" y="108886"/>
                  </a:lnTo>
                  <a:lnTo>
                    <a:pt x="289" y="115874"/>
                  </a:lnTo>
                  <a:lnTo>
                    <a:pt x="2822" y="122873"/>
                  </a:lnTo>
                  <a:lnTo>
                    <a:pt x="14994" y="133769"/>
                  </a:lnTo>
                  <a:lnTo>
                    <a:pt x="51405" y="150295"/>
                  </a:lnTo>
                  <a:lnTo>
                    <a:pt x="114281" y="156922"/>
                  </a:lnTo>
                  <a:lnTo>
                    <a:pt x="169543" y="163318"/>
                  </a:lnTo>
                  <a:lnTo>
                    <a:pt x="223179" y="177016"/>
                  </a:lnTo>
                  <a:lnTo>
                    <a:pt x="258731" y="201039"/>
                  </a:lnTo>
                  <a:lnTo>
                    <a:pt x="272621" y="215692"/>
                  </a:lnTo>
                  <a:lnTo>
                    <a:pt x="282694" y="233903"/>
                  </a:lnTo>
                  <a:lnTo>
                    <a:pt x="284831" y="256815"/>
                  </a:lnTo>
                  <a:lnTo>
                    <a:pt x="283763" y="269476"/>
                  </a:lnTo>
                  <a:lnTo>
                    <a:pt x="273218" y="289783"/>
                  </a:lnTo>
                  <a:lnTo>
                    <a:pt x="256833" y="305437"/>
                  </a:lnTo>
                  <a:lnTo>
                    <a:pt x="226708" y="320827"/>
                  </a:lnTo>
                  <a:lnTo>
                    <a:pt x="175200" y="333388"/>
                  </a:lnTo>
                  <a:lnTo>
                    <a:pt x="119965" y="336215"/>
                  </a:lnTo>
                  <a:lnTo>
                    <a:pt x="6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44359" y="2453139"/>
              <a:ext cx="119103" cy="165372"/>
            </a:xfrm>
            <a:custGeom>
              <a:avLst/>
              <a:gdLst/>
              <a:ahLst/>
              <a:cxnLst/>
              <a:rect l="0" t="0" r="0" b="0"/>
              <a:pathLst>
                <a:path w="119103" h="165372">
                  <a:moveTo>
                    <a:pt x="119102" y="0"/>
                  </a:moveTo>
                  <a:lnTo>
                    <a:pt x="96745" y="0"/>
                  </a:lnTo>
                  <a:lnTo>
                    <a:pt x="66074" y="11179"/>
                  </a:lnTo>
                  <a:lnTo>
                    <a:pt x="40349" y="29309"/>
                  </a:lnTo>
                  <a:lnTo>
                    <a:pt x="11865" y="64801"/>
                  </a:lnTo>
                  <a:lnTo>
                    <a:pt x="2031" y="84953"/>
                  </a:lnTo>
                  <a:lnTo>
                    <a:pt x="0" y="105607"/>
                  </a:lnTo>
                  <a:lnTo>
                    <a:pt x="4166" y="125316"/>
                  </a:lnTo>
                  <a:lnTo>
                    <a:pt x="13817" y="141874"/>
                  </a:lnTo>
                  <a:lnTo>
                    <a:pt x="29025" y="153912"/>
                  </a:lnTo>
                  <a:lnTo>
                    <a:pt x="48652" y="161993"/>
                  </a:lnTo>
                  <a:lnTo>
                    <a:pt x="82500" y="165371"/>
                  </a:lnTo>
                  <a:lnTo>
                    <a:pt x="108573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583230" y="2453139"/>
              <a:ext cx="181219" cy="192592"/>
            </a:xfrm>
            <a:custGeom>
              <a:avLst/>
              <a:gdLst/>
              <a:ahLst/>
              <a:cxnLst/>
              <a:rect l="0" t="0" r="0" b="0"/>
              <a:pathLst>
                <a:path w="181219" h="192592">
                  <a:moveTo>
                    <a:pt x="69744" y="0"/>
                  </a:moveTo>
                  <a:lnTo>
                    <a:pt x="45697" y="9576"/>
                  </a:lnTo>
                  <a:lnTo>
                    <a:pt x="24274" y="27534"/>
                  </a:lnTo>
                  <a:lnTo>
                    <a:pt x="10151" y="44993"/>
                  </a:lnTo>
                  <a:lnTo>
                    <a:pt x="2314" y="67570"/>
                  </a:lnTo>
                  <a:lnTo>
                    <a:pt x="0" y="92033"/>
                  </a:lnTo>
                  <a:lnTo>
                    <a:pt x="11065" y="147041"/>
                  </a:lnTo>
                  <a:lnTo>
                    <a:pt x="23777" y="165177"/>
                  </a:lnTo>
                  <a:lnTo>
                    <a:pt x="41125" y="179867"/>
                  </a:lnTo>
                  <a:lnTo>
                    <a:pt x="60534" y="190295"/>
                  </a:lnTo>
                  <a:lnTo>
                    <a:pt x="80858" y="192591"/>
                  </a:lnTo>
                  <a:lnTo>
                    <a:pt x="101590" y="188542"/>
                  </a:lnTo>
                  <a:lnTo>
                    <a:pt x="131822" y="173108"/>
                  </a:lnTo>
                  <a:lnTo>
                    <a:pt x="156118" y="152547"/>
                  </a:lnTo>
                  <a:lnTo>
                    <a:pt x="170913" y="134479"/>
                  </a:lnTo>
                  <a:lnTo>
                    <a:pt x="179049" y="111632"/>
                  </a:lnTo>
                  <a:lnTo>
                    <a:pt x="181218" y="98988"/>
                  </a:lnTo>
                  <a:lnTo>
                    <a:pt x="177390" y="75580"/>
                  </a:lnTo>
                  <a:lnTo>
                    <a:pt x="166719" y="54649"/>
                  </a:lnTo>
                  <a:lnTo>
                    <a:pt x="132915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53015" y="2421554"/>
              <a:ext cx="105286" cy="170819"/>
            </a:xfrm>
            <a:custGeom>
              <a:avLst/>
              <a:gdLst/>
              <a:ahLst/>
              <a:cxnLst/>
              <a:rect l="0" t="0" r="0" b="0"/>
              <a:pathLst>
                <a:path w="105286" h="170819">
                  <a:moveTo>
                    <a:pt x="0" y="52643"/>
                  </a:moveTo>
                  <a:lnTo>
                    <a:pt x="0" y="74999"/>
                  </a:lnTo>
                  <a:lnTo>
                    <a:pt x="23719" y="136984"/>
                  </a:lnTo>
                  <a:lnTo>
                    <a:pt x="24970" y="157978"/>
                  </a:lnTo>
                  <a:lnTo>
                    <a:pt x="23666" y="168490"/>
                  </a:lnTo>
                  <a:lnTo>
                    <a:pt x="22796" y="170818"/>
                  </a:lnTo>
                  <a:lnTo>
                    <a:pt x="21210" y="116449"/>
                  </a:lnTo>
                  <a:lnTo>
                    <a:pt x="26666" y="54344"/>
                  </a:lnTo>
                  <a:lnTo>
                    <a:pt x="41306" y="27150"/>
                  </a:lnTo>
                  <a:lnTo>
                    <a:pt x="56963" y="14796"/>
                  </a:lnTo>
                  <a:lnTo>
                    <a:pt x="74450" y="657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32000" y="2441772"/>
              <a:ext cx="210571" cy="148239"/>
            </a:xfrm>
            <a:custGeom>
              <a:avLst/>
              <a:gdLst/>
              <a:ahLst/>
              <a:cxnLst/>
              <a:rect l="0" t="0" r="0" b="0"/>
              <a:pathLst>
                <a:path w="210571" h="148239">
                  <a:moveTo>
                    <a:pt x="0" y="74538"/>
                  </a:moveTo>
                  <a:lnTo>
                    <a:pt x="58616" y="68949"/>
                  </a:lnTo>
                  <a:lnTo>
                    <a:pt x="103215" y="55410"/>
                  </a:lnTo>
                  <a:lnTo>
                    <a:pt x="120353" y="44200"/>
                  </a:lnTo>
                  <a:lnTo>
                    <a:pt x="123519" y="37935"/>
                  </a:lnTo>
                  <a:lnTo>
                    <a:pt x="123290" y="31419"/>
                  </a:lnTo>
                  <a:lnTo>
                    <a:pt x="116796" y="17940"/>
                  </a:lnTo>
                  <a:lnTo>
                    <a:pt x="106112" y="4150"/>
                  </a:lnTo>
                  <a:lnTo>
                    <a:pt x="98817" y="707"/>
                  </a:lnTo>
                  <a:lnTo>
                    <a:pt x="81353" y="0"/>
                  </a:lnTo>
                  <a:lnTo>
                    <a:pt x="51790" y="6180"/>
                  </a:lnTo>
                  <a:lnTo>
                    <a:pt x="26393" y="21009"/>
                  </a:lnTo>
                  <a:lnTo>
                    <a:pt x="14460" y="36710"/>
                  </a:lnTo>
                  <a:lnTo>
                    <a:pt x="6426" y="56556"/>
                  </a:lnTo>
                  <a:lnTo>
                    <a:pt x="2856" y="80974"/>
                  </a:lnTo>
                  <a:lnTo>
                    <a:pt x="7508" y="101185"/>
                  </a:lnTo>
                  <a:lnTo>
                    <a:pt x="12024" y="109850"/>
                  </a:lnTo>
                  <a:lnTo>
                    <a:pt x="26401" y="122598"/>
                  </a:lnTo>
                  <a:lnTo>
                    <a:pt x="69815" y="140314"/>
                  </a:lnTo>
                  <a:lnTo>
                    <a:pt x="123451" y="146673"/>
                  </a:lnTo>
                  <a:lnTo>
                    <a:pt x="175987" y="147929"/>
                  </a:lnTo>
                  <a:lnTo>
                    <a:pt x="210570" y="148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894922" y="2210984"/>
            <a:ext cx="6517141" cy="1810903"/>
            <a:chOff x="894922" y="2210984"/>
            <a:chExt cx="6517141" cy="1810903"/>
          </a:xfrm>
        </p:grpSpPr>
        <p:sp>
          <p:nvSpPr>
            <p:cNvPr id="92" name="Freeform 91"/>
            <p:cNvSpPr/>
            <p:nvPr/>
          </p:nvSpPr>
          <p:spPr>
            <a:xfrm>
              <a:off x="1192841" y="2969036"/>
              <a:ext cx="17937" cy="168457"/>
            </a:xfrm>
            <a:custGeom>
              <a:avLst/>
              <a:gdLst/>
              <a:ahLst/>
              <a:cxnLst/>
              <a:rect l="0" t="0" r="0" b="0"/>
              <a:pathLst>
                <a:path w="17937" h="168457">
                  <a:moveTo>
                    <a:pt x="17936" y="0"/>
                  </a:moveTo>
                  <a:lnTo>
                    <a:pt x="6757" y="11178"/>
                  </a:lnTo>
                  <a:lnTo>
                    <a:pt x="1269" y="29145"/>
                  </a:lnTo>
                  <a:lnTo>
                    <a:pt x="0" y="52728"/>
                  </a:lnTo>
                  <a:lnTo>
                    <a:pt x="5597" y="105995"/>
                  </a:lnTo>
                  <a:lnTo>
                    <a:pt x="740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094963" y="2958941"/>
              <a:ext cx="294799" cy="10096"/>
            </a:xfrm>
            <a:custGeom>
              <a:avLst/>
              <a:gdLst/>
              <a:ahLst/>
              <a:cxnLst/>
              <a:rect l="0" t="0" r="0" b="0"/>
              <a:pathLst>
                <a:path w="294799" h="10096">
                  <a:moveTo>
                    <a:pt x="294798" y="10095"/>
                  </a:moveTo>
                  <a:lnTo>
                    <a:pt x="257320" y="1762"/>
                  </a:lnTo>
                  <a:lnTo>
                    <a:pt x="205897" y="0"/>
                  </a:lnTo>
                  <a:lnTo>
                    <a:pt x="150679" y="6888"/>
                  </a:lnTo>
                  <a:lnTo>
                    <a:pt x="94711" y="9461"/>
                  </a:lnTo>
                  <a:lnTo>
                    <a:pt x="38596" y="997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366334" y="3054131"/>
              <a:ext cx="223470" cy="146533"/>
            </a:xfrm>
            <a:custGeom>
              <a:avLst/>
              <a:gdLst/>
              <a:ahLst/>
              <a:cxnLst/>
              <a:rect l="0" t="0" r="0" b="0"/>
              <a:pathLst>
                <a:path w="223470" h="146533">
                  <a:moveTo>
                    <a:pt x="118184" y="20190"/>
                  </a:moveTo>
                  <a:lnTo>
                    <a:pt x="107005" y="9012"/>
                  </a:lnTo>
                  <a:lnTo>
                    <a:pt x="89039" y="3523"/>
                  </a:lnTo>
                  <a:lnTo>
                    <a:pt x="39377" y="0"/>
                  </a:lnTo>
                  <a:lnTo>
                    <a:pt x="29381" y="3221"/>
                  </a:lnTo>
                  <a:lnTo>
                    <a:pt x="21547" y="8877"/>
                  </a:lnTo>
                  <a:lnTo>
                    <a:pt x="9724" y="24521"/>
                  </a:lnTo>
                  <a:lnTo>
                    <a:pt x="569" y="43172"/>
                  </a:lnTo>
                  <a:lnTo>
                    <a:pt x="0" y="53059"/>
                  </a:lnTo>
                  <a:lnTo>
                    <a:pt x="5606" y="73403"/>
                  </a:lnTo>
                  <a:lnTo>
                    <a:pt x="19016" y="87904"/>
                  </a:lnTo>
                  <a:lnTo>
                    <a:pt x="56221" y="106745"/>
                  </a:lnTo>
                  <a:lnTo>
                    <a:pt x="66347" y="107139"/>
                  </a:lnTo>
                  <a:lnTo>
                    <a:pt x="86956" y="101338"/>
                  </a:lnTo>
                  <a:lnTo>
                    <a:pt x="112701" y="84918"/>
                  </a:lnTo>
                  <a:lnTo>
                    <a:pt x="138851" y="57022"/>
                  </a:lnTo>
                  <a:lnTo>
                    <a:pt x="140151" y="58783"/>
                  </a:lnTo>
                  <a:lnTo>
                    <a:pt x="139847" y="63466"/>
                  </a:lnTo>
                  <a:lnTo>
                    <a:pt x="150599" y="86825"/>
                  </a:lnTo>
                  <a:lnTo>
                    <a:pt x="188755" y="132182"/>
                  </a:lnTo>
                  <a:lnTo>
                    <a:pt x="202581" y="140154"/>
                  </a:lnTo>
                  <a:lnTo>
                    <a:pt x="223469" y="146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52974" y="2926922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28401" y="156419"/>
                  </a:lnTo>
                  <a:lnTo>
                    <a:pt x="39058" y="209709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89844" y="2916393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406" y="158736"/>
                  </a:lnTo>
                  <a:lnTo>
                    <a:pt x="18212" y="210167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16186" y="3063792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34329" y="60873"/>
                  </a:lnTo>
                  <a:lnTo>
                    <a:pt x="47216" y="80428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89886" y="3042735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63171" y="0"/>
                  </a:moveTo>
                  <a:lnTo>
                    <a:pt x="45212" y="56215"/>
                  </a:lnTo>
                  <a:lnTo>
                    <a:pt x="31504" y="117906"/>
                  </a:lnTo>
                  <a:lnTo>
                    <a:pt x="24152" y="169076"/>
                  </a:lnTo>
                  <a:lnTo>
                    <a:pt x="16079" y="227590"/>
                  </a:lnTo>
                  <a:lnTo>
                    <a:pt x="10455" y="28624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242362" y="3411233"/>
              <a:ext cx="147400" cy="264600"/>
            </a:xfrm>
            <a:custGeom>
              <a:avLst/>
              <a:gdLst/>
              <a:ahLst/>
              <a:cxnLst/>
              <a:rect l="0" t="0" r="0" b="0"/>
              <a:pathLst>
                <a:path w="147400" h="264600">
                  <a:moveTo>
                    <a:pt x="0" y="136870"/>
                  </a:moveTo>
                  <a:lnTo>
                    <a:pt x="3120" y="179562"/>
                  </a:lnTo>
                  <a:lnTo>
                    <a:pt x="10723" y="238938"/>
                  </a:lnTo>
                  <a:lnTo>
                    <a:pt x="15684" y="261782"/>
                  </a:lnTo>
                  <a:lnTo>
                    <a:pt x="17475" y="264599"/>
                  </a:lnTo>
                  <a:lnTo>
                    <a:pt x="18669" y="261797"/>
                  </a:lnTo>
                  <a:lnTo>
                    <a:pt x="18826" y="247375"/>
                  </a:lnTo>
                  <a:lnTo>
                    <a:pt x="5345" y="189047"/>
                  </a:lnTo>
                  <a:lnTo>
                    <a:pt x="6039" y="147307"/>
                  </a:lnTo>
                  <a:lnTo>
                    <a:pt x="1193" y="99677"/>
                  </a:lnTo>
                  <a:lnTo>
                    <a:pt x="5943" y="64629"/>
                  </a:lnTo>
                  <a:lnTo>
                    <a:pt x="20348" y="37606"/>
                  </a:lnTo>
                  <a:lnTo>
                    <a:pt x="39435" y="14782"/>
                  </a:lnTo>
                  <a:lnTo>
                    <a:pt x="59251" y="6570"/>
                  </a:lnTo>
                  <a:lnTo>
                    <a:pt x="120193" y="86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326590" y="356916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63461" y="3516518"/>
              <a:ext cx="94757" cy="181338"/>
            </a:xfrm>
            <a:custGeom>
              <a:avLst/>
              <a:gdLst/>
              <a:ahLst/>
              <a:cxnLst/>
              <a:rect l="0" t="0" r="0" b="0"/>
              <a:pathLst>
                <a:path w="94757" h="181338">
                  <a:moveTo>
                    <a:pt x="0" y="52642"/>
                  </a:moveTo>
                  <a:lnTo>
                    <a:pt x="25194" y="114923"/>
                  </a:lnTo>
                  <a:lnTo>
                    <a:pt x="45244" y="177249"/>
                  </a:lnTo>
                  <a:lnTo>
                    <a:pt x="46540" y="181337"/>
                  </a:lnTo>
                  <a:lnTo>
                    <a:pt x="35421" y="136427"/>
                  </a:lnTo>
                  <a:lnTo>
                    <a:pt x="26501" y="75259"/>
                  </a:lnTo>
                  <a:lnTo>
                    <a:pt x="27026" y="65380"/>
                  </a:lnTo>
                  <a:lnTo>
                    <a:pt x="33848" y="48165"/>
                  </a:lnTo>
                  <a:lnTo>
                    <a:pt x="50843" y="2531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10860" y="3517425"/>
              <a:ext cx="105286" cy="170644"/>
            </a:xfrm>
            <a:custGeom>
              <a:avLst/>
              <a:gdLst/>
              <a:ahLst/>
              <a:cxnLst/>
              <a:rect l="0" t="0" r="0" b="0"/>
              <a:pathLst>
                <a:path w="105286" h="170644">
                  <a:moveTo>
                    <a:pt x="0" y="62264"/>
                  </a:moveTo>
                  <a:lnTo>
                    <a:pt x="16767" y="67853"/>
                  </a:lnTo>
                  <a:lnTo>
                    <a:pt x="34358" y="67477"/>
                  </a:lnTo>
                  <a:lnTo>
                    <a:pt x="74247" y="57704"/>
                  </a:lnTo>
                  <a:lnTo>
                    <a:pt x="82253" y="52205"/>
                  </a:lnTo>
                  <a:lnTo>
                    <a:pt x="94269" y="36736"/>
                  </a:lnTo>
                  <a:lnTo>
                    <a:pt x="97269" y="18163"/>
                  </a:lnTo>
                  <a:lnTo>
                    <a:pt x="96431" y="8297"/>
                  </a:lnTo>
                  <a:lnTo>
                    <a:pt x="92363" y="2889"/>
                  </a:lnTo>
                  <a:lnTo>
                    <a:pt x="86142" y="454"/>
                  </a:lnTo>
                  <a:lnTo>
                    <a:pt x="78485" y="0"/>
                  </a:lnTo>
                  <a:lnTo>
                    <a:pt x="60618" y="5735"/>
                  </a:lnTo>
                  <a:lnTo>
                    <a:pt x="50941" y="10540"/>
                  </a:lnTo>
                  <a:lnTo>
                    <a:pt x="37068" y="25237"/>
                  </a:lnTo>
                  <a:lnTo>
                    <a:pt x="18630" y="63269"/>
                  </a:lnTo>
                  <a:lnTo>
                    <a:pt x="17249" y="83767"/>
                  </a:lnTo>
                  <a:lnTo>
                    <a:pt x="25894" y="125523"/>
                  </a:lnTo>
                  <a:lnTo>
                    <a:pt x="41077" y="151457"/>
                  </a:lnTo>
                  <a:lnTo>
                    <a:pt x="56861" y="163516"/>
                  </a:lnTo>
                  <a:lnTo>
                    <a:pt x="65983" y="168370"/>
                  </a:lnTo>
                  <a:lnTo>
                    <a:pt x="82358" y="170643"/>
                  </a:lnTo>
                  <a:lnTo>
                    <a:pt x="105285" y="167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08883" y="3544841"/>
              <a:ext cx="254703" cy="347395"/>
            </a:xfrm>
            <a:custGeom>
              <a:avLst/>
              <a:gdLst/>
              <a:ahLst/>
              <a:cxnLst/>
              <a:rect l="0" t="0" r="0" b="0"/>
              <a:pathLst>
                <a:path w="254703" h="347395">
                  <a:moveTo>
                    <a:pt x="128360" y="34848"/>
                  </a:moveTo>
                  <a:lnTo>
                    <a:pt x="117182" y="18080"/>
                  </a:lnTo>
                  <a:lnTo>
                    <a:pt x="102335" y="6729"/>
                  </a:lnTo>
                  <a:lnTo>
                    <a:pt x="93462" y="2064"/>
                  </a:lnTo>
                  <a:lnTo>
                    <a:pt x="74246" y="0"/>
                  </a:lnTo>
                  <a:lnTo>
                    <a:pt x="55176" y="4152"/>
                  </a:lnTo>
                  <a:lnTo>
                    <a:pt x="23870" y="25882"/>
                  </a:lnTo>
                  <a:lnTo>
                    <a:pt x="10560" y="40221"/>
                  </a:lnTo>
                  <a:lnTo>
                    <a:pt x="745" y="58293"/>
                  </a:lnTo>
                  <a:lnTo>
                    <a:pt x="0" y="68026"/>
                  </a:lnTo>
                  <a:lnTo>
                    <a:pt x="5410" y="88198"/>
                  </a:lnTo>
                  <a:lnTo>
                    <a:pt x="21611" y="119286"/>
                  </a:lnTo>
                  <a:lnTo>
                    <a:pt x="37632" y="133987"/>
                  </a:lnTo>
                  <a:lnTo>
                    <a:pt x="46818" y="139545"/>
                  </a:lnTo>
                  <a:lnTo>
                    <a:pt x="56451" y="140911"/>
                  </a:lnTo>
                  <a:lnTo>
                    <a:pt x="76513" y="136189"/>
                  </a:lnTo>
                  <a:lnTo>
                    <a:pt x="94009" y="123172"/>
                  </a:lnTo>
                  <a:lnTo>
                    <a:pt x="124304" y="86220"/>
                  </a:lnTo>
                  <a:lnTo>
                    <a:pt x="129166" y="84304"/>
                  </a:lnTo>
                  <a:lnTo>
                    <a:pt x="132407" y="87705"/>
                  </a:lnTo>
                  <a:lnTo>
                    <a:pt x="136968" y="114850"/>
                  </a:lnTo>
                  <a:lnTo>
                    <a:pt x="138509" y="165944"/>
                  </a:lnTo>
                  <a:lnTo>
                    <a:pt x="139983" y="221097"/>
                  </a:lnTo>
                  <a:lnTo>
                    <a:pt x="147207" y="280171"/>
                  </a:lnTo>
                  <a:lnTo>
                    <a:pt x="148981" y="342230"/>
                  </a:lnTo>
                  <a:lnTo>
                    <a:pt x="150296" y="347394"/>
                  </a:lnTo>
                  <a:lnTo>
                    <a:pt x="152343" y="346157"/>
                  </a:lnTo>
                  <a:lnTo>
                    <a:pt x="173851" y="299856"/>
                  </a:lnTo>
                  <a:lnTo>
                    <a:pt x="187182" y="285990"/>
                  </a:lnTo>
                  <a:lnTo>
                    <a:pt x="245705" y="259386"/>
                  </a:lnTo>
                  <a:lnTo>
                    <a:pt x="254702" y="255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32000" y="3548103"/>
              <a:ext cx="157928" cy="138591"/>
            </a:xfrm>
            <a:custGeom>
              <a:avLst/>
              <a:gdLst/>
              <a:ahLst/>
              <a:cxnLst/>
              <a:rect l="0" t="0" r="0" b="0"/>
              <a:pathLst>
                <a:path w="157928" h="138591">
                  <a:moveTo>
                    <a:pt x="0" y="10529"/>
                  </a:moveTo>
                  <a:lnTo>
                    <a:pt x="3119" y="53220"/>
                  </a:lnTo>
                  <a:lnTo>
                    <a:pt x="19128" y="104191"/>
                  </a:lnTo>
                  <a:lnTo>
                    <a:pt x="30338" y="120787"/>
                  </a:lnTo>
                  <a:lnTo>
                    <a:pt x="46239" y="132842"/>
                  </a:lnTo>
                  <a:lnTo>
                    <a:pt x="55392" y="137694"/>
                  </a:lnTo>
                  <a:lnTo>
                    <a:pt x="65004" y="138590"/>
                  </a:lnTo>
                  <a:lnTo>
                    <a:pt x="85042" y="133345"/>
                  </a:lnTo>
                  <a:lnTo>
                    <a:pt x="110465" y="117239"/>
                  </a:lnTo>
                  <a:lnTo>
                    <a:pt x="132816" y="92060"/>
                  </a:lnTo>
                  <a:lnTo>
                    <a:pt x="148667" y="6237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63626" y="3600746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10528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76863" y="3515587"/>
              <a:ext cx="92049" cy="169388"/>
            </a:xfrm>
            <a:custGeom>
              <a:avLst/>
              <a:gdLst/>
              <a:ahLst/>
              <a:cxnLst/>
              <a:rect l="0" t="0" r="0" b="0"/>
              <a:pathLst>
                <a:path w="92049" h="169388">
                  <a:moveTo>
                    <a:pt x="60463" y="85159"/>
                  </a:moveTo>
                  <a:lnTo>
                    <a:pt x="76104" y="67178"/>
                  </a:lnTo>
                  <a:lnTo>
                    <a:pt x="84182" y="50261"/>
                  </a:lnTo>
                  <a:lnTo>
                    <a:pt x="85433" y="31044"/>
                  </a:lnTo>
                  <a:lnTo>
                    <a:pt x="84129" y="21006"/>
                  </a:lnTo>
                  <a:lnTo>
                    <a:pt x="79749" y="13144"/>
                  </a:lnTo>
                  <a:lnTo>
                    <a:pt x="65525" y="1290"/>
                  </a:lnTo>
                  <a:lnTo>
                    <a:pt x="57989" y="0"/>
                  </a:lnTo>
                  <a:lnTo>
                    <a:pt x="50625" y="1480"/>
                  </a:lnTo>
                  <a:lnTo>
                    <a:pt x="29082" y="14742"/>
                  </a:lnTo>
                  <a:lnTo>
                    <a:pt x="16100" y="28126"/>
                  </a:lnTo>
                  <a:lnTo>
                    <a:pt x="6431" y="45773"/>
                  </a:lnTo>
                  <a:lnTo>
                    <a:pt x="0" y="81028"/>
                  </a:lnTo>
                  <a:lnTo>
                    <a:pt x="4735" y="104380"/>
                  </a:lnTo>
                  <a:lnTo>
                    <a:pt x="26838" y="147967"/>
                  </a:lnTo>
                  <a:lnTo>
                    <a:pt x="35707" y="155107"/>
                  </a:lnTo>
                  <a:lnTo>
                    <a:pt x="67036" y="165156"/>
                  </a:lnTo>
                  <a:lnTo>
                    <a:pt x="92048" y="169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53139" y="3590217"/>
              <a:ext cx="44234" cy="117973"/>
            </a:xfrm>
            <a:custGeom>
              <a:avLst/>
              <a:gdLst/>
              <a:ahLst/>
              <a:cxnLst/>
              <a:rect l="0" t="0" r="0" b="0"/>
              <a:pathLst>
                <a:path w="44234" h="117973">
                  <a:moveTo>
                    <a:pt x="0" y="0"/>
                  </a:moveTo>
                  <a:lnTo>
                    <a:pt x="17959" y="61110"/>
                  </a:lnTo>
                  <a:lnTo>
                    <a:pt x="40739" y="115542"/>
                  </a:lnTo>
                  <a:lnTo>
                    <a:pt x="43537" y="117972"/>
                  </a:lnTo>
                  <a:lnTo>
                    <a:pt x="44233" y="114913"/>
                  </a:lnTo>
                  <a:lnTo>
                    <a:pt x="33967" y="65288"/>
                  </a:ln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84725" y="3542514"/>
              <a:ext cx="136871" cy="152989"/>
            </a:xfrm>
            <a:custGeom>
              <a:avLst/>
              <a:gdLst/>
              <a:ahLst/>
              <a:cxnLst/>
              <a:rect l="0" t="0" r="0" b="0"/>
              <a:pathLst>
                <a:path w="136871" h="152989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52705" y="5612"/>
                  </a:lnTo>
                  <a:lnTo>
                    <a:pt x="90793" y="34593"/>
                  </a:lnTo>
                  <a:lnTo>
                    <a:pt x="118063" y="70330"/>
                  </a:lnTo>
                  <a:lnTo>
                    <a:pt x="130778" y="101980"/>
                  </a:lnTo>
                  <a:lnTo>
                    <a:pt x="136870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41686" y="3548103"/>
              <a:ext cx="132594" cy="134741"/>
            </a:xfrm>
            <a:custGeom>
              <a:avLst/>
              <a:gdLst/>
              <a:ahLst/>
              <a:cxnLst/>
              <a:rect l="0" t="0" r="0" b="0"/>
              <a:pathLst>
                <a:path w="132594" h="134741">
                  <a:moveTo>
                    <a:pt x="58894" y="0"/>
                  </a:moveTo>
                  <a:lnTo>
                    <a:pt x="36537" y="5589"/>
                  </a:lnTo>
                  <a:lnTo>
                    <a:pt x="19322" y="17692"/>
                  </a:lnTo>
                  <a:lnTo>
                    <a:pt x="11456" y="25833"/>
                  </a:lnTo>
                  <a:lnTo>
                    <a:pt x="2715" y="47356"/>
                  </a:lnTo>
                  <a:lnTo>
                    <a:pt x="0" y="71350"/>
                  </a:lnTo>
                  <a:lnTo>
                    <a:pt x="2693" y="93712"/>
                  </a:lnTo>
                  <a:lnTo>
                    <a:pt x="10909" y="112230"/>
                  </a:lnTo>
                  <a:lnTo>
                    <a:pt x="16376" y="120444"/>
                  </a:lnTo>
                  <a:lnTo>
                    <a:pt x="24699" y="125919"/>
                  </a:lnTo>
                  <a:lnTo>
                    <a:pt x="58771" y="133626"/>
                  </a:lnTo>
                  <a:lnTo>
                    <a:pt x="96162" y="134740"/>
                  </a:lnTo>
                  <a:lnTo>
                    <a:pt x="13259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905865" y="3558632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0" y="0"/>
                  </a:moveTo>
                  <a:lnTo>
                    <a:pt x="20243" y="43962"/>
                  </a:lnTo>
                  <a:lnTo>
                    <a:pt x="5264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58508" y="3558632"/>
              <a:ext cx="94757" cy="315856"/>
            </a:xfrm>
            <a:custGeom>
              <a:avLst/>
              <a:gdLst/>
              <a:ahLst/>
              <a:cxnLst/>
              <a:rect l="0" t="0" r="0" b="0"/>
              <a:pathLst>
                <a:path w="94757" h="315856">
                  <a:moveTo>
                    <a:pt x="94756" y="0"/>
                  </a:moveTo>
                  <a:lnTo>
                    <a:pt x="85181" y="24046"/>
                  </a:lnTo>
                  <a:lnTo>
                    <a:pt x="60942" y="65182"/>
                  </a:lnTo>
                  <a:lnTo>
                    <a:pt x="45876" y="115258"/>
                  </a:lnTo>
                  <a:lnTo>
                    <a:pt x="35170" y="163352"/>
                  </a:lnTo>
                  <a:lnTo>
                    <a:pt x="24588" y="214647"/>
                  </a:lnTo>
                  <a:lnTo>
                    <a:pt x="10533" y="27814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00664" y="2210984"/>
              <a:ext cx="126342" cy="1810903"/>
            </a:xfrm>
            <a:custGeom>
              <a:avLst/>
              <a:gdLst/>
              <a:ahLst/>
              <a:cxnLst/>
              <a:rect l="0" t="0" r="0" b="0"/>
              <a:pathLst>
                <a:path w="126342" h="1810903">
                  <a:moveTo>
                    <a:pt x="21056" y="0"/>
                  </a:moveTo>
                  <a:lnTo>
                    <a:pt x="9878" y="11179"/>
                  </a:lnTo>
                  <a:lnTo>
                    <a:pt x="7755" y="19151"/>
                  </a:lnTo>
                  <a:lnTo>
                    <a:pt x="4342" y="78807"/>
                  </a:lnTo>
                  <a:lnTo>
                    <a:pt x="857" y="133677"/>
                  </a:lnTo>
                  <a:lnTo>
                    <a:pt x="168" y="189575"/>
                  </a:lnTo>
                  <a:lnTo>
                    <a:pt x="32" y="245677"/>
                  </a:lnTo>
                  <a:lnTo>
                    <a:pt x="5" y="309055"/>
                  </a:lnTo>
                  <a:lnTo>
                    <a:pt x="0" y="370967"/>
                  </a:lnTo>
                  <a:lnTo>
                    <a:pt x="5588" y="433586"/>
                  </a:lnTo>
                  <a:lnTo>
                    <a:pt x="10722" y="492185"/>
                  </a:lnTo>
                  <a:lnTo>
                    <a:pt x="17474" y="541756"/>
                  </a:lnTo>
                  <a:lnTo>
                    <a:pt x="18825" y="593489"/>
                  </a:lnTo>
                  <a:lnTo>
                    <a:pt x="13506" y="645861"/>
                  </a:lnTo>
                  <a:lnTo>
                    <a:pt x="12580" y="696084"/>
                  </a:lnTo>
                  <a:lnTo>
                    <a:pt x="19035" y="748801"/>
                  </a:lnTo>
                  <a:lnTo>
                    <a:pt x="20657" y="809517"/>
                  </a:lnTo>
                  <a:lnTo>
                    <a:pt x="20938" y="860519"/>
                  </a:lnTo>
                  <a:lnTo>
                    <a:pt x="29438" y="921748"/>
                  </a:lnTo>
                  <a:lnTo>
                    <a:pt x="42382" y="978904"/>
                  </a:lnTo>
                  <a:lnTo>
                    <a:pt x="50615" y="1035254"/>
                  </a:lnTo>
                  <a:lnTo>
                    <a:pt x="59477" y="1091445"/>
                  </a:lnTo>
                  <a:lnTo>
                    <a:pt x="62440" y="1147604"/>
                  </a:lnTo>
                  <a:lnTo>
                    <a:pt x="70309" y="1210560"/>
                  </a:lnTo>
                  <a:lnTo>
                    <a:pt x="73029" y="1267190"/>
                  </a:lnTo>
                  <a:lnTo>
                    <a:pt x="79155" y="1328765"/>
                  </a:lnTo>
                  <a:lnTo>
                    <a:pt x="83225" y="1385989"/>
                  </a:lnTo>
                  <a:lnTo>
                    <a:pt x="87149" y="1439233"/>
                  </a:lnTo>
                  <a:lnTo>
                    <a:pt x="93253" y="1489481"/>
                  </a:lnTo>
                  <a:lnTo>
                    <a:pt x="94459" y="1544467"/>
                  </a:lnTo>
                  <a:lnTo>
                    <a:pt x="94697" y="1600388"/>
                  </a:lnTo>
                  <a:lnTo>
                    <a:pt x="100333" y="1650905"/>
                  </a:lnTo>
                  <a:lnTo>
                    <a:pt x="105476" y="1709151"/>
                  </a:lnTo>
                  <a:lnTo>
                    <a:pt x="116544" y="1759997"/>
                  </a:lnTo>
                  <a:lnTo>
                    <a:pt x="126341" y="1810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400704" y="2351147"/>
              <a:ext cx="183549" cy="207279"/>
            </a:xfrm>
            <a:custGeom>
              <a:avLst/>
              <a:gdLst/>
              <a:ahLst/>
              <a:cxnLst/>
              <a:rect l="0" t="0" r="0" b="0"/>
              <a:pathLst>
                <a:path w="183549" h="207279">
                  <a:moveTo>
                    <a:pt x="0" y="7236"/>
                  </a:moveTo>
                  <a:lnTo>
                    <a:pt x="58617" y="7236"/>
                  </a:lnTo>
                  <a:lnTo>
                    <a:pt x="112791" y="0"/>
                  </a:lnTo>
                  <a:lnTo>
                    <a:pt x="165433" y="477"/>
                  </a:lnTo>
                  <a:lnTo>
                    <a:pt x="176969" y="2730"/>
                  </a:lnTo>
                  <a:lnTo>
                    <a:pt x="182321" y="7742"/>
                  </a:lnTo>
                  <a:lnTo>
                    <a:pt x="183548" y="14592"/>
                  </a:lnTo>
                  <a:lnTo>
                    <a:pt x="178673" y="31562"/>
                  </a:lnTo>
                  <a:lnTo>
                    <a:pt x="150482" y="90581"/>
                  </a:lnTo>
                  <a:lnTo>
                    <a:pt x="113129" y="145107"/>
                  </a:lnTo>
                  <a:lnTo>
                    <a:pt x="73700" y="207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669138" y="2295212"/>
              <a:ext cx="153310" cy="252685"/>
            </a:xfrm>
            <a:custGeom>
              <a:avLst/>
              <a:gdLst/>
              <a:ahLst/>
              <a:cxnLst/>
              <a:rect l="0" t="0" r="0" b="0"/>
              <a:pathLst>
                <a:path w="153310" h="252685">
                  <a:moveTo>
                    <a:pt x="152706" y="0"/>
                  </a:moveTo>
                  <a:lnTo>
                    <a:pt x="141528" y="11178"/>
                  </a:lnTo>
                  <a:lnTo>
                    <a:pt x="123562" y="16667"/>
                  </a:lnTo>
                  <a:lnTo>
                    <a:pt x="67630" y="27715"/>
                  </a:lnTo>
                  <a:lnTo>
                    <a:pt x="30922" y="32778"/>
                  </a:lnTo>
                  <a:lnTo>
                    <a:pt x="12402" y="42254"/>
                  </a:lnTo>
                  <a:lnTo>
                    <a:pt x="6527" y="50396"/>
                  </a:lnTo>
                  <a:lnTo>
                    <a:pt x="0" y="71921"/>
                  </a:lnTo>
                  <a:lnTo>
                    <a:pt x="1769" y="80703"/>
                  </a:lnTo>
                  <a:lnTo>
                    <a:pt x="6458" y="87727"/>
                  </a:lnTo>
                  <a:lnTo>
                    <a:pt x="21027" y="98651"/>
                  </a:lnTo>
                  <a:lnTo>
                    <a:pt x="79463" y="123728"/>
                  </a:lnTo>
                  <a:lnTo>
                    <a:pt x="126120" y="154998"/>
                  </a:lnTo>
                  <a:lnTo>
                    <a:pt x="148598" y="175647"/>
                  </a:lnTo>
                  <a:lnTo>
                    <a:pt x="152307" y="183778"/>
                  </a:lnTo>
                  <a:lnTo>
                    <a:pt x="153309" y="202172"/>
                  </a:lnTo>
                  <a:lnTo>
                    <a:pt x="149599" y="210821"/>
                  </a:lnTo>
                  <a:lnTo>
                    <a:pt x="136117" y="226669"/>
                  </a:lnTo>
                  <a:lnTo>
                    <a:pt x="115308" y="235273"/>
                  </a:lnTo>
                  <a:lnTo>
                    <a:pt x="57194" y="249884"/>
                  </a:lnTo>
                  <a:lnTo>
                    <a:pt x="4742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87597" y="2299358"/>
              <a:ext cx="158559" cy="227273"/>
            </a:xfrm>
            <a:custGeom>
              <a:avLst/>
              <a:gdLst/>
              <a:ahLst/>
              <a:cxnLst/>
              <a:rect l="0" t="0" r="0" b="0"/>
              <a:pathLst>
                <a:path w="158559" h="227273">
                  <a:moveTo>
                    <a:pt x="155387" y="48496"/>
                  </a:moveTo>
                  <a:lnTo>
                    <a:pt x="138620" y="59675"/>
                  </a:lnTo>
                  <a:lnTo>
                    <a:pt x="127268" y="74522"/>
                  </a:lnTo>
                  <a:lnTo>
                    <a:pt x="90373" y="134479"/>
                  </a:lnTo>
                  <a:lnTo>
                    <a:pt x="76168" y="176355"/>
                  </a:lnTo>
                  <a:lnTo>
                    <a:pt x="73385" y="201639"/>
                  </a:lnTo>
                  <a:lnTo>
                    <a:pt x="76153" y="211423"/>
                  </a:lnTo>
                  <a:lnTo>
                    <a:pt x="81507" y="219115"/>
                  </a:lnTo>
                  <a:lnTo>
                    <a:pt x="88586" y="225413"/>
                  </a:lnTo>
                  <a:lnTo>
                    <a:pt x="96815" y="227272"/>
                  </a:lnTo>
                  <a:lnTo>
                    <a:pt x="115317" y="223099"/>
                  </a:lnTo>
                  <a:lnTo>
                    <a:pt x="139875" y="207595"/>
                  </a:lnTo>
                  <a:lnTo>
                    <a:pt x="151612" y="191737"/>
                  </a:lnTo>
                  <a:lnTo>
                    <a:pt x="156380" y="182594"/>
                  </a:lnTo>
                  <a:lnTo>
                    <a:pt x="158558" y="159958"/>
                  </a:lnTo>
                  <a:lnTo>
                    <a:pt x="154457" y="136640"/>
                  </a:lnTo>
                  <a:lnTo>
                    <a:pt x="144835" y="118477"/>
                  </a:lnTo>
                  <a:lnTo>
                    <a:pt x="129640" y="105725"/>
                  </a:lnTo>
                  <a:lnTo>
                    <a:pt x="70748" y="77365"/>
                  </a:lnTo>
                  <a:lnTo>
                    <a:pt x="11072" y="37729"/>
                  </a:lnTo>
                  <a:lnTo>
                    <a:pt x="3025" y="30790"/>
                  </a:lnTo>
                  <a:lnTo>
                    <a:pt x="0" y="23824"/>
                  </a:lnTo>
                  <a:lnTo>
                    <a:pt x="323" y="16840"/>
                  </a:lnTo>
                  <a:lnTo>
                    <a:pt x="2878" y="9845"/>
                  </a:lnTo>
                  <a:lnTo>
                    <a:pt x="9261" y="5181"/>
                  </a:lnTo>
                  <a:lnTo>
                    <a:pt x="28831" y="0"/>
                  </a:lnTo>
                  <a:lnTo>
                    <a:pt x="60567" y="2672"/>
                  </a:lnTo>
                  <a:lnTo>
                    <a:pt x="102745" y="1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334577" y="2302698"/>
              <a:ext cx="136045" cy="166736"/>
            </a:xfrm>
            <a:custGeom>
              <a:avLst/>
              <a:gdLst/>
              <a:ahLst/>
              <a:cxnLst/>
              <a:rect l="0" t="0" r="0" b="0"/>
              <a:pathLst>
                <a:path w="136045" h="166736">
                  <a:moveTo>
                    <a:pt x="87391" y="24100"/>
                  </a:moveTo>
                  <a:lnTo>
                    <a:pt x="70624" y="18510"/>
                  </a:lnTo>
                  <a:lnTo>
                    <a:pt x="53033" y="18886"/>
                  </a:lnTo>
                  <a:lnTo>
                    <a:pt x="43429" y="20624"/>
                  </a:lnTo>
                  <a:lnTo>
                    <a:pt x="26518" y="31913"/>
                  </a:lnTo>
                  <a:lnTo>
                    <a:pt x="12373" y="48629"/>
                  </a:lnTo>
                  <a:lnTo>
                    <a:pt x="2187" y="67757"/>
                  </a:lnTo>
                  <a:lnTo>
                    <a:pt x="0" y="87957"/>
                  </a:lnTo>
                  <a:lnTo>
                    <a:pt x="8127" y="129520"/>
                  </a:lnTo>
                  <a:lnTo>
                    <a:pt x="23221" y="155421"/>
                  </a:lnTo>
                  <a:lnTo>
                    <a:pt x="31743" y="160780"/>
                  </a:lnTo>
                  <a:lnTo>
                    <a:pt x="53690" y="166735"/>
                  </a:lnTo>
                  <a:lnTo>
                    <a:pt x="63754" y="165983"/>
                  </a:lnTo>
                  <a:lnTo>
                    <a:pt x="81175" y="158909"/>
                  </a:lnTo>
                  <a:lnTo>
                    <a:pt x="104137" y="141772"/>
                  </a:lnTo>
                  <a:lnTo>
                    <a:pt x="125758" y="116287"/>
                  </a:lnTo>
                  <a:lnTo>
                    <a:pt x="133689" y="93538"/>
                  </a:lnTo>
                  <a:lnTo>
                    <a:pt x="136044" y="68999"/>
                  </a:lnTo>
                  <a:lnTo>
                    <a:pt x="133191" y="46395"/>
                  </a:lnTo>
                  <a:lnTo>
                    <a:pt x="124904" y="27769"/>
                  </a:lnTo>
                  <a:lnTo>
                    <a:pt x="119419" y="19527"/>
                  </a:lnTo>
                  <a:lnTo>
                    <a:pt x="103965" y="7249"/>
                  </a:lnTo>
                  <a:lnTo>
                    <a:pt x="94931" y="2338"/>
                  </a:lnTo>
                  <a:lnTo>
                    <a:pt x="78654" y="0"/>
                  </a:lnTo>
                  <a:lnTo>
                    <a:pt x="55806" y="3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719312" y="2249727"/>
              <a:ext cx="197497" cy="210941"/>
            </a:xfrm>
            <a:custGeom>
              <a:avLst/>
              <a:gdLst/>
              <a:ahLst/>
              <a:cxnLst/>
              <a:rect l="0" t="0" r="0" b="0"/>
              <a:pathLst>
                <a:path w="197497" h="210941">
                  <a:moveTo>
                    <a:pt x="197496" y="24428"/>
                  </a:moveTo>
                  <a:lnTo>
                    <a:pt x="141101" y="81993"/>
                  </a:lnTo>
                  <a:lnTo>
                    <a:pt x="100378" y="140674"/>
                  </a:lnTo>
                  <a:lnTo>
                    <a:pt x="87742" y="173125"/>
                  </a:lnTo>
                  <a:lnTo>
                    <a:pt x="84375" y="198530"/>
                  </a:lnTo>
                  <a:lnTo>
                    <a:pt x="88157" y="206007"/>
                  </a:lnTo>
                  <a:lnTo>
                    <a:pt x="95358" y="209821"/>
                  </a:lnTo>
                  <a:lnTo>
                    <a:pt x="114666" y="210940"/>
                  </a:lnTo>
                  <a:lnTo>
                    <a:pt x="134947" y="207538"/>
                  </a:lnTo>
                  <a:lnTo>
                    <a:pt x="142928" y="202653"/>
                  </a:lnTo>
                  <a:lnTo>
                    <a:pt x="154916" y="187867"/>
                  </a:lnTo>
                  <a:lnTo>
                    <a:pt x="162653" y="154223"/>
                  </a:lnTo>
                  <a:lnTo>
                    <a:pt x="160230" y="143713"/>
                  </a:lnTo>
                  <a:lnTo>
                    <a:pt x="148178" y="125797"/>
                  </a:lnTo>
                  <a:lnTo>
                    <a:pt x="121662" y="108146"/>
                  </a:lnTo>
                  <a:lnTo>
                    <a:pt x="60438" y="78764"/>
                  </a:lnTo>
                  <a:lnTo>
                    <a:pt x="3028" y="38306"/>
                  </a:lnTo>
                  <a:lnTo>
                    <a:pt x="0" y="31341"/>
                  </a:lnTo>
                  <a:lnTo>
                    <a:pt x="322" y="24357"/>
                  </a:lnTo>
                  <a:lnTo>
                    <a:pt x="2875" y="17362"/>
                  </a:lnTo>
                  <a:lnTo>
                    <a:pt x="15072" y="6469"/>
                  </a:lnTo>
                  <a:lnTo>
                    <a:pt x="23237" y="1927"/>
                  </a:lnTo>
                  <a:lnTo>
                    <a:pt x="41669" y="0"/>
                  </a:lnTo>
                  <a:lnTo>
                    <a:pt x="68657" y="5492"/>
                  </a:lnTo>
                  <a:lnTo>
                    <a:pt x="92211" y="13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965734" y="2255293"/>
              <a:ext cx="162327" cy="205038"/>
            </a:xfrm>
            <a:custGeom>
              <a:avLst/>
              <a:gdLst/>
              <a:ahLst/>
              <a:cxnLst/>
              <a:rect l="0" t="0" r="0" b="0"/>
              <a:pathLst>
                <a:path w="162327" h="205038">
                  <a:moveTo>
                    <a:pt x="140587" y="8333"/>
                  </a:moveTo>
                  <a:lnTo>
                    <a:pt x="103109" y="0"/>
                  </a:lnTo>
                  <a:lnTo>
                    <a:pt x="68261" y="1575"/>
                  </a:lnTo>
                  <a:lnTo>
                    <a:pt x="25045" y="12588"/>
                  </a:lnTo>
                  <a:lnTo>
                    <a:pt x="17935" y="19358"/>
                  </a:lnTo>
                  <a:lnTo>
                    <a:pt x="0" y="71339"/>
                  </a:lnTo>
                  <a:lnTo>
                    <a:pt x="1239" y="77243"/>
                  </a:lnTo>
                  <a:lnTo>
                    <a:pt x="5574" y="80010"/>
                  </a:lnTo>
                  <a:lnTo>
                    <a:pt x="68899" y="84975"/>
                  </a:lnTo>
                  <a:lnTo>
                    <a:pt x="93518" y="91529"/>
                  </a:lnTo>
                  <a:lnTo>
                    <a:pt x="128387" y="114801"/>
                  </a:lnTo>
                  <a:lnTo>
                    <a:pt x="157804" y="147517"/>
                  </a:lnTo>
                  <a:lnTo>
                    <a:pt x="161424" y="157275"/>
                  </a:lnTo>
                  <a:lnTo>
                    <a:pt x="162326" y="177475"/>
                  </a:lnTo>
                  <a:lnTo>
                    <a:pt x="158589" y="185435"/>
                  </a:lnTo>
                  <a:lnTo>
                    <a:pt x="145078" y="197400"/>
                  </a:lnTo>
                  <a:lnTo>
                    <a:pt x="124256" y="203497"/>
                  </a:lnTo>
                  <a:lnTo>
                    <a:pt x="100573" y="205037"/>
                  </a:lnTo>
                  <a:lnTo>
                    <a:pt x="56359" y="197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346230" y="2245334"/>
              <a:ext cx="160175" cy="228864"/>
            </a:xfrm>
            <a:custGeom>
              <a:avLst/>
              <a:gdLst/>
              <a:ahLst/>
              <a:cxnLst/>
              <a:rect l="0" t="0" r="0" b="0"/>
              <a:pathLst>
                <a:path w="160175" h="228864">
                  <a:moveTo>
                    <a:pt x="160174" y="39349"/>
                  </a:moveTo>
                  <a:lnTo>
                    <a:pt x="154585" y="22582"/>
                  </a:lnTo>
                  <a:lnTo>
                    <a:pt x="142482" y="11230"/>
                  </a:lnTo>
                  <a:lnTo>
                    <a:pt x="134342" y="6565"/>
                  </a:lnTo>
                  <a:lnTo>
                    <a:pt x="94939" y="0"/>
                  </a:lnTo>
                  <a:lnTo>
                    <a:pt x="69180" y="4703"/>
                  </a:lnTo>
                  <a:lnTo>
                    <a:pt x="57397" y="9233"/>
                  </a:lnTo>
                  <a:lnTo>
                    <a:pt x="41186" y="23625"/>
                  </a:lnTo>
                  <a:lnTo>
                    <a:pt x="631" y="83239"/>
                  </a:lnTo>
                  <a:lnTo>
                    <a:pt x="0" y="92006"/>
                  </a:lnTo>
                  <a:lnTo>
                    <a:pt x="5537" y="107986"/>
                  </a:lnTo>
                  <a:lnTo>
                    <a:pt x="18917" y="119767"/>
                  </a:lnTo>
                  <a:lnTo>
                    <a:pt x="27398" y="124547"/>
                  </a:lnTo>
                  <a:lnTo>
                    <a:pt x="46181" y="126738"/>
                  </a:lnTo>
                  <a:lnTo>
                    <a:pt x="65057" y="122642"/>
                  </a:lnTo>
                  <a:lnTo>
                    <a:pt x="96239" y="100949"/>
                  </a:lnTo>
                  <a:lnTo>
                    <a:pt x="124928" y="74134"/>
                  </a:lnTo>
                  <a:lnTo>
                    <a:pt x="129658" y="75407"/>
                  </a:lnTo>
                  <a:lnTo>
                    <a:pt x="132811" y="82106"/>
                  </a:lnTo>
                  <a:lnTo>
                    <a:pt x="145522" y="135360"/>
                  </a:lnTo>
                  <a:lnTo>
                    <a:pt x="148831" y="187689"/>
                  </a:lnTo>
                  <a:lnTo>
                    <a:pt x="149646" y="228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561477" y="2274155"/>
              <a:ext cx="184205" cy="189576"/>
            </a:xfrm>
            <a:custGeom>
              <a:avLst/>
              <a:gdLst/>
              <a:ahLst/>
              <a:cxnLst/>
              <a:rect l="0" t="0" r="0" b="0"/>
              <a:pathLst>
                <a:path w="184205" h="189576">
                  <a:moveTo>
                    <a:pt x="113383" y="0"/>
                  </a:moveTo>
                  <a:lnTo>
                    <a:pt x="59508" y="19128"/>
                  </a:lnTo>
                  <a:lnTo>
                    <a:pt x="39136" y="30338"/>
                  </a:lnTo>
                  <a:lnTo>
                    <a:pt x="24623" y="46239"/>
                  </a:lnTo>
                  <a:lnTo>
                    <a:pt x="5773" y="85043"/>
                  </a:lnTo>
                  <a:lnTo>
                    <a:pt x="0" y="121644"/>
                  </a:lnTo>
                  <a:lnTo>
                    <a:pt x="4889" y="145311"/>
                  </a:lnTo>
                  <a:lnTo>
                    <a:pt x="9468" y="156536"/>
                  </a:lnTo>
                  <a:lnTo>
                    <a:pt x="27034" y="175246"/>
                  </a:lnTo>
                  <a:lnTo>
                    <a:pt x="38270" y="183511"/>
                  </a:lnTo>
                  <a:lnTo>
                    <a:pt x="60112" y="189575"/>
                  </a:lnTo>
                  <a:lnTo>
                    <a:pt x="92140" y="186412"/>
                  </a:lnTo>
                  <a:lnTo>
                    <a:pt x="123857" y="174946"/>
                  </a:lnTo>
                  <a:lnTo>
                    <a:pt x="160426" y="150111"/>
                  </a:lnTo>
                  <a:lnTo>
                    <a:pt x="177364" y="124026"/>
                  </a:lnTo>
                  <a:lnTo>
                    <a:pt x="184204" y="88481"/>
                  </a:lnTo>
                  <a:lnTo>
                    <a:pt x="180640" y="53903"/>
                  </a:lnTo>
                  <a:lnTo>
                    <a:pt x="175769" y="45294"/>
                  </a:lnTo>
                  <a:lnTo>
                    <a:pt x="13444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018571" y="2235054"/>
              <a:ext cx="161658" cy="228615"/>
            </a:xfrm>
            <a:custGeom>
              <a:avLst/>
              <a:gdLst/>
              <a:ahLst/>
              <a:cxnLst/>
              <a:rect l="0" t="0" r="0" b="0"/>
              <a:pathLst>
                <a:path w="161658" h="228615">
                  <a:moveTo>
                    <a:pt x="161657" y="39101"/>
                  </a:moveTo>
                  <a:lnTo>
                    <a:pt x="156067" y="22333"/>
                  </a:lnTo>
                  <a:lnTo>
                    <a:pt x="143965" y="10982"/>
                  </a:lnTo>
                  <a:lnTo>
                    <a:pt x="125718" y="3207"/>
                  </a:lnTo>
                  <a:lnTo>
                    <a:pt x="90307" y="0"/>
                  </a:lnTo>
                  <a:lnTo>
                    <a:pt x="57068" y="7108"/>
                  </a:lnTo>
                  <a:lnTo>
                    <a:pt x="35624" y="17473"/>
                  </a:lnTo>
                  <a:lnTo>
                    <a:pt x="20635" y="32998"/>
                  </a:lnTo>
                  <a:lnTo>
                    <a:pt x="1480" y="71561"/>
                  </a:lnTo>
                  <a:lnTo>
                    <a:pt x="0" y="92132"/>
                  </a:lnTo>
                  <a:lnTo>
                    <a:pt x="1243" y="102531"/>
                  </a:lnTo>
                  <a:lnTo>
                    <a:pt x="5581" y="110634"/>
                  </a:lnTo>
                  <a:lnTo>
                    <a:pt x="19760" y="122756"/>
                  </a:lnTo>
                  <a:lnTo>
                    <a:pt x="28455" y="125287"/>
                  </a:lnTo>
                  <a:lnTo>
                    <a:pt x="47474" y="124979"/>
                  </a:lnTo>
                  <a:lnTo>
                    <a:pt x="77912" y="112640"/>
                  </a:lnTo>
                  <a:lnTo>
                    <a:pt x="125988" y="73874"/>
                  </a:lnTo>
                  <a:lnTo>
                    <a:pt x="132028" y="72811"/>
                  </a:lnTo>
                  <a:lnTo>
                    <a:pt x="137225" y="75613"/>
                  </a:lnTo>
                  <a:lnTo>
                    <a:pt x="141859" y="80990"/>
                  </a:lnTo>
                  <a:lnTo>
                    <a:pt x="147008" y="99442"/>
                  </a:lnTo>
                  <a:lnTo>
                    <a:pt x="151755" y="161778"/>
                  </a:lnTo>
                  <a:lnTo>
                    <a:pt x="159354" y="203714"/>
                  </a:lnTo>
                  <a:lnTo>
                    <a:pt x="161657" y="228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245411" y="2232041"/>
              <a:ext cx="190839" cy="221099"/>
            </a:xfrm>
            <a:custGeom>
              <a:avLst/>
              <a:gdLst/>
              <a:ahLst/>
              <a:cxnLst/>
              <a:rect l="0" t="0" r="0" b="0"/>
              <a:pathLst>
                <a:path w="190839" h="221099">
                  <a:moveTo>
                    <a:pt x="155916" y="0"/>
                  </a:moveTo>
                  <a:lnTo>
                    <a:pt x="97299" y="0"/>
                  </a:lnTo>
                  <a:lnTo>
                    <a:pt x="44295" y="1170"/>
                  </a:lnTo>
                  <a:lnTo>
                    <a:pt x="20908" y="5589"/>
                  </a:lnTo>
                  <a:lnTo>
                    <a:pt x="13268" y="11915"/>
                  </a:lnTo>
                  <a:lnTo>
                    <a:pt x="4779" y="31422"/>
                  </a:lnTo>
                  <a:lnTo>
                    <a:pt x="0" y="68712"/>
                  </a:lnTo>
                  <a:lnTo>
                    <a:pt x="1669" y="75054"/>
                  </a:lnTo>
                  <a:lnTo>
                    <a:pt x="5121" y="76942"/>
                  </a:lnTo>
                  <a:lnTo>
                    <a:pt x="67782" y="64824"/>
                  </a:lnTo>
                  <a:lnTo>
                    <a:pt x="102116" y="69250"/>
                  </a:lnTo>
                  <a:lnTo>
                    <a:pt x="128927" y="83560"/>
                  </a:lnTo>
                  <a:lnTo>
                    <a:pt x="173250" y="123082"/>
                  </a:lnTo>
                  <a:lnTo>
                    <a:pt x="188868" y="155142"/>
                  </a:lnTo>
                  <a:lnTo>
                    <a:pt x="190838" y="177746"/>
                  </a:lnTo>
                  <a:lnTo>
                    <a:pt x="189726" y="188688"/>
                  </a:lnTo>
                  <a:lnTo>
                    <a:pt x="185475" y="197152"/>
                  </a:lnTo>
                  <a:lnTo>
                    <a:pt x="171393" y="209676"/>
                  </a:lnTo>
                  <a:lnTo>
                    <a:pt x="150316" y="216022"/>
                  </a:lnTo>
                  <a:lnTo>
                    <a:pt x="115262" y="219594"/>
                  </a:lnTo>
                  <a:lnTo>
                    <a:pt x="82216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759295" y="2284683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31585" y="0"/>
                  </a:moveTo>
                  <a:lnTo>
                    <a:pt x="14797" y="62281"/>
                  </a:lnTo>
                  <a:lnTo>
                    <a:pt x="5502" y="12460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877439" y="2232041"/>
              <a:ext cx="148876" cy="190043"/>
            </a:xfrm>
            <a:custGeom>
              <a:avLst/>
              <a:gdLst/>
              <a:ahLst/>
              <a:cxnLst/>
              <a:rect l="0" t="0" r="0" b="0"/>
              <a:pathLst>
                <a:path w="148876" h="190043">
                  <a:moveTo>
                    <a:pt x="29255" y="21057"/>
                  </a:moveTo>
                  <a:lnTo>
                    <a:pt x="13614" y="39038"/>
                  </a:lnTo>
                  <a:lnTo>
                    <a:pt x="5536" y="55955"/>
                  </a:lnTo>
                  <a:lnTo>
                    <a:pt x="0" y="96388"/>
                  </a:lnTo>
                  <a:lnTo>
                    <a:pt x="3950" y="134234"/>
                  </a:lnTo>
                  <a:lnTo>
                    <a:pt x="12549" y="153636"/>
                  </a:lnTo>
                  <a:lnTo>
                    <a:pt x="37133" y="185156"/>
                  </a:lnTo>
                  <a:lnTo>
                    <a:pt x="45036" y="188948"/>
                  </a:lnTo>
                  <a:lnTo>
                    <a:pt x="63175" y="190042"/>
                  </a:lnTo>
                  <a:lnTo>
                    <a:pt x="79816" y="183509"/>
                  </a:lnTo>
                  <a:lnTo>
                    <a:pt x="122784" y="152458"/>
                  </a:lnTo>
                  <a:lnTo>
                    <a:pt x="143439" y="114733"/>
                  </a:lnTo>
                  <a:lnTo>
                    <a:pt x="147491" y="104565"/>
                  </a:lnTo>
                  <a:lnTo>
                    <a:pt x="148875" y="83908"/>
                  </a:lnTo>
                  <a:lnTo>
                    <a:pt x="144420" y="63029"/>
                  </a:lnTo>
                  <a:lnTo>
                    <a:pt x="128758" y="32713"/>
                  </a:lnTo>
                  <a:lnTo>
                    <a:pt x="115982" y="16099"/>
                  </a:lnTo>
                  <a:lnTo>
                    <a:pt x="96267" y="7155"/>
                  </a:lnTo>
                  <a:lnTo>
                    <a:pt x="608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099037" y="2232041"/>
              <a:ext cx="189964" cy="174558"/>
            </a:xfrm>
            <a:custGeom>
              <a:avLst/>
              <a:gdLst/>
              <a:ahLst/>
              <a:cxnLst/>
              <a:rect l="0" t="0" r="0" b="0"/>
              <a:pathLst>
                <a:path w="189964" h="174558">
                  <a:moveTo>
                    <a:pt x="91927" y="0"/>
                  </a:moveTo>
                  <a:lnTo>
                    <a:pt x="47964" y="20244"/>
                  </a:lnTo>
                  <a:lnTo>
                    <a:pt x="23268" y="39403"/>
                  </a:lnTo>
                  <a:lnTo>
                    <a:pt x="6723" y="65487"/>
                  </a:lnTo>
                  <a:lnTo>
                    <a:pt x="0" y="101032"/>
                  </a:lnTo>
                  <a:lnTo>
                    <a:pt x="3597" y="135610"/>
                  </a:lnTo>
                  <a:lnTo>
                    <a:pt x="15234" y="154248"/>
                  </a:lnTo>
                  <a:lnTo>
                    <a:pt x="23251" y="162494"/>
                  </a:lnTo>
                  <a:lnTo>
                    <a:pt x="44637" y="171655"/>
                  </a:lnTo>
                  <a:lnTo>
                    <a:pt x="68569" y="174557"/>
                  </a:lnTo>
                  <a:lnTo>
                    <a:pt x="123209" y="163901"/>
                  </a:lnTo>
                  <a:lnTo>
                    <a:pt x="149419" y="148519"/>
                  </a:lnTo>
                  <a:lnTo>
                    <a:pt x="172002" y="129144"/>
                  </a:lnTo>
                  <a:lnTo>
                    <a:pt x="187922" y="102995"/>
                  </a:lnTo>
                  <a:lnTo>
                    <a:pt x="189963" y="80091"/>
                  </a:lnTo>
                  <a:lnTo>
                    <a:pt x="185801" y="56653"/>
                  </a:lnTo>
                  <a:lnTo>
                    <a:pt x="170304" y="30304"/>
                  </a:lnTo>
                  <a:lnTo>
                    <a:pt x="157567" y="15028"/>
                  </a:lnTo>
                  <a:lnTo>
                    <a:pt x="137867" y="667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874901" y="2621596"/>
              <a:ext cx="1537162" cy="52643"/>
            </a:xfrm>
            <a:custGeom>
              <a:avLst/>
              <a:gdLst/>
              <a:ahLst/>
              <a:cxnLst/>
              <a:rect l="0" t="0" r="0" b="0"/>
              <a:pathLst>
                <a:path w="1537162" h="52643">
                  <a:moveTo>
                    <a:pt x="1537161" y="42113"/>
                  </a:moveTo>
                  <a:lnTo>
                    <a:pt x="1494469" y="38994"/>
                  </a:lnTo>
                  <a:lnTo>
                    <a:pt x="1441640" y="27459"/>
                  </a:lnTo>
                  <a:lnTo>
                    <a:pt x="1382115" y="22321"/>
                  </a:lnTo>
                  <a:lnTo>
                    <a:pt x="1332384" y="21431"/>
                  </a:lnTo>
                  <a:lnTo>
                    <a:pt x="1281774" y="21168"/>
                  </a:lnTo>
                  <a:lnTo>
                    <a:pt x="1219039" y="17959"/>
                  </a:lnTo>
                  <a:lnTo>
                    <a:pt x="1156258" y="6407"/>
                  </a:lnTo>
                  <a:lnTo>
                    <a:pt x="1107406" y="1898"/>
                  </a:lnTo>
                  <a:lnTo>
                    <a:pt x="1055886" y="562"/>
                  </a:lnTo>
                  <a:lnTo>
                    <a:pt x="1003577" y="166"/>
                  </a:lnTo>
                  <a:lnTo>
                    <a:pt x="945444" y="49"/>
                  </a:lnTo>
                  <a:lnTo>
                    <a:pt x="889355" y="14"/>
                  </a:lnTo>
                  <a:lnTo>
                    <a:pt x="835691" y="4"/>
                  </a:lnTo>
                  <a:lnTo>
                    <a:pt x="777157" y="1"/>
                  </a:lnTo>
                  <a:lnTo>
                    <a:pt x="720949" y="0"/>
                  </a:lnTo>
                  <a:lnTo>
                    <a:pt x="662856" y="7235"/>
                  </a:lnTo>
                  <a:lnTo>
                    <a:pt x="608573" y="9552"/>
                  </a:lnTo>
                  <a:lnTo>
                    <a:pt x="557264" y="11409"/>
                  </a:lnTo>
                  <a:lnTo>
                    <a:pt x="501061" y="18804"/>
                  </a:lnTo>
                  <a:lnTo>
                    <a:pt x="448330" y="20389"/>
                  </a:lnTo>
                  <a:lnTo>
                    <a:pt x="388253" y="20859"/>
                  </a:lnTo>
                  <a:lnTo>
                    <a:pt x="335357" y="24117"/>
                  </a:lnTo>
                  <a:lnTo>
                    <a:pt x="288098" y="29372"/>
                  </a:lnTo>
                  <a:lnTo>
                    <a:pt x="229642" y="34049"/>
                  </a:lnTo>
                  <a:lnTo>
                    <a:pt x="167868" y="39724"/>
                  </a:lnTo>
                  <a:lnTo>
                    <a:pt x="105111" y="41405"/>
                  </a:lnTo>
                  <a:lnTo>
                    <a:pt x="48302" y="4502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94922" y="2675410"/>
              <a:ext cx="4600954" cy="219927"/>
            </a:xfrm>
            <a:custGeom>
              <a:avLst/>
              <a:gdLst/>
              <a:ahLst/>
              <a:cxnLst/>
              <a:rect l="0" t="0" r="0" b="0"/>
              <a:pathLst>
                <a:path w="4600954" h="219927">
                  <a:moveTo>
                    <a:pt x="4600953" y="19885"/>
                  </a:moveTo>
                  <a:lnTo>
                    <a:pt x="4578596" y="25474"/>
                  </a:lnTo>
                  <a:lnTo>
                    <a:pt x="4570841" y="23611"/>
                  </a:lnTo>
                  <a:lnTo>
                    <a:pt x="4564501" y="18860"/>
                  </a:lnTo>
                  <a:lnTo>
                    <a:pt x="4559104" y="12182"/>
                  </a:lnTo>
                  <a:lnTo>
                    <a:pt x="4534390" y="4763"/>
                  </a:lnTo>
                  <a:lnTo>
                    <a:pt x="4472511" y="0"/>
                  </a:lnTo>
                  <a:lnTo>
                    <a:pt x="4446772" y="8708"/>
                  </a:lnTo>
                  <a:lnTo>
                    <a:pt x="4420124" y="21936"/>
                  </a:lnTo>
                  <a:lnTo>
                    <a:pt x="4365660" y="34791"/>
                  </a:lnTo>
                  <a:lnTo>
                    <a:pt x="4307409" y="39119"/>
                  </a:lnTo>
                  <a:lnTo>
                    <a:pt x="4257134" y="40402"/>
                  </a:lnTo>
                  <a:lnTo>
                    <a:pt x="4198823" y="40782"/>
                  </a:lnTo>
                  <a:lnTo>
                    <a:pt x="4137093" y="40894"/>
                  </a:lnTo>
                  <a:lnTo>
                    <a:pt x="4074349" y="40928"/>
                  </a:lnTo>
                  <a:lnTo>
                    <a:pt x="4013644" y="40938"/>
                  </a:lnTo>
                  <a:lnTo>
                    <a:pt x="3962642" y="40941"/>
                  </a:lnTo>
                  <a:lnTo>
                    <a:pt x="3904116" y="40942"/>
                  </a:lnTo>
                  <a:lnTo>
                    <a:pt x="3845832" y="42112"/>
                  </a:lnTo>
                  <a:lnTo>
                    <a:pt x="3783559" y="49275"/>
                  </a:lnTo>
                  <a:lnTo>
                    <a:pt x="3728222" y="50820"/>
                  </a:lnTo>
                  <a:lnTo>
                    <a:pt x="3671662" y="51278"/>
                  </a:lnTo>
                  <a:lnTo>
                    <a:pt x="3619808" y="54533"/>
                  </a:lnTo>
                  <a:lnTo>
                    <a:pt x="3572859" y="59787"/>
                  </a:lnTo>
                  <a:lnTo>
                    <a:pt x="3514494" y="61344"/>
                  </a:lnTo>
                  <a:lnTo>
                    <a:pt x="3462106" y="64924"/>
                  </a:lnTo>
                  <a:lnTo>
                    <a:pt x="3414998" y="70275"/>
                  </a:lnTo>
                  <a:lnTo>
                    <a:pt x="3356587" y="71860"/>
                  </a:lnTo>
                  <a:lnTo>
                    <a:pt x="3304184" y="75449"/>
                  </a:lnTo>
                  <a:lnTo>
                    <a:pt x="3257072" y="80802"/>
                  </a:lnTo>
                  <a:lnTo>
                    <a:pt x="3198660" y="82388"/>
                  </a:lnTo>
                  <a:lnTo>
                    <a:pt x="3140018" y="82858"/>
                  </a:lnTo>
                  <a:lnTo>
                    <a:pt x="3082479" y="86117"/>
                  </a:lnTo>
                  <a:lnTo>
                    <a:pt x="3020976" y="91372"/>
                  </a:lnTo>
                  <a:lnTo>
                    <a:pt x="2958300" y="92929"/>
                  </a:lnTo>
                  <a:lnTo>
                    <a:pt x="2895275" y="93390"/>
                  </a:lnTo>
                  <a:lnTo>
                    <a:pt x="2832148" y="93527"/>
                  </a:lnTo>
                  <a:lnTo>
                    <a:pt x="2768989" y="93567"/>
                  </a:lnTo>
                  <a:lnTo>
                    <a:pt x="2705822" y="93579"/>
                  </a:lnTo>
                  <a:lnTo>
                    <a:pt x="2642652" y="93583"/>
                  </a:lnTo>
                  <a:lnTo>
                    <a:pt x="2579482" y="93584"/>
                  </a:lnTo>
                  <a:lnTo>
                    <a:pt x="2516311" y="93584"/>
                  </a:lnTo>
                  <a:lnTo>
                    <a:pt x="2473027" y="93584"/>
                  </a:lnTo>
                  <a:lnTo>
                    <a:pt x="2426494" y="93584"/>
                  </a:lnTo>
                  <a:lnTo>
                    <a:pt x="2376614" y="87995"/>
                  </a:lnTo>
                  <a:lnTo>
                    <a:pt x="2322841" y="84519"/>
                  </a:lnTo>
                  <a:lnTo>
                    <a:pt x="2279806" y="83707"/>
                  </a:lnTo>
                  <a:lnTo>
                    <a:pt x="2234553" y="83345"/>
                  </a:lnTo>
                  <a:lnTo>
                    <a:pt x="2191044" y="83185"/>
                  </a:lnTo>
                  <a:lnTo>
                    <a:pt x="2148310" y="83113"/>
                  </a:lnTo>
                  <a:lnTo>
                    <a:pt x="2105920" y="83082"/>
                  </a:lnTo>
                  <a:lnTo>
                    <a:pt x="2042594" y="83064"/>
                  </a:lnTo>
                  <a:lnTo>
                    <a:pt x="2000444" y="83059"/>
                  </a:lnTo>
                  <a:lnTo>
                    <a:pt x="1955194" y="79938"/>
                  </a:lnTo>
                  <a:lnTo>
                    <a:pt x="1908957" y="75821"/>
                  </a:lnTo>
                  <a:lnTo>
                    <a:pt x="1845804" y="74673"/>
                  </a:lnTo>
                  <a:lnTo>
                    <a:pt x="1794077" y="80052"/>
                  </a:lnTo>
                  <a:lnTo>
                    <a:pt x="1734166" y="82166"/>
                  </a:lnTo>
                  <a:lnTo>
                    <a:pt x="1688670" y="82661"/>
                  </a:lnTo>
                  <a:lnTo>
                    <a:pt x="1639374" y="88528"/>
                  </a:lnTo>
                  <a:lnTo>
                    <a:pt x="1580184" y="92086"/>
                  </a:lnTo>
                  <a:lnTo>
                    <a:pt x="1534445" y="92919"/>
                  </a:lnTo>
                  <a:lnTo>
                    <a:pt x="1475135" y="96507"/>
                  </a:lnTo>
                  <a:lnTo>
                    <a:pt x="1418064" y="102610"/>
                  </a:lnTo>
                  <a:lnTo>
                    <a:pt x="1364612" y="103668"/>
                  </a:lnTo>
                  <a:lnTo>
                    <a:pt x="1304321" y="109570"/>
                  </a:lnTo>
                  <a:lnTo>
                    <a:pt x="1259761" y="112388"/>
                  </a:lnTo>
                  <a:lnTo>
                    <a:pt x="1212660" y="113640"/>
                  </a:lnTo>
                  <a:lnTo>
                    <a:pt x="1164431" y="114196"/>
                  </a:lnTo>
                  <a:lnTo>
                    <a:pt x="1108008" y="114510"/>
                  </a:lnTo>
                  <a:lnTo>
                    <a:pt x="1048190" y="115785"/>
                  </a:lnTo>
                  <a:lnTo>
                    <a:pt x="984862" y="123703"/>
                  </a:lnTo>
                  <a:lnTo>
                    <a:pt x="932489" y="124735"/>
                  </a:lnTo>
                  <a:lnTo>
                    <a:pt x="883696" y="130630"/>
                  </a:lnTo>
                  <a:lnTo>
                    <a:pt x="822836" y="139786"/>
                  </a:lnTo>
                  <a:lnTo>
                    <a:pt x="769708" y="144318"/>
                  </a:lnTo>
                  <a:lnTo>
                    <a:pt x="726577" y="148498"/>
                  </a:lnTo>
                  <a:lnTo>
                    <a:pt x="680892" y="153085"/>
                  </a:lnTo>
                  <a:lnTo>
                    <a:pt x="625355" y="156838"/>
                  </a:lnTo>
                  <a:lnTo>
                    <a:pt x="581702" y="161861"/>
                  </a:lnTo>
                  <a:lnTo>
                    <a:pt x="535005" y="167993"/>
                  </a:lnTo>
                  <a:lnTo>
                    <a:pt x="486954" y="173449"/>
                  </a:lnTo>
                  <a:lnTo>
                    <a:pt x="438302" y="175873"/>
                  </a:lnTo>
                  <a:lnTo>
                    <a:pt x="376052" y="182827"/>
                  </a:lnTo>
                  <a:lnTo>
                    <a:pt x="332471" y="189010"/>
                  </a:lnTo>
                  <a:lnTo>
                    <a:pt x="271255" y="195948"/>
                  </a:lnTo>
                  <a:lnTo>
                    <a:pt x="214238" y="203882"/>
                  </a:lnTo>
                  <a:lnTo>
                    <a:pt x="158435" y="208308"/>
                  </a:lnTo>
                  <a:lnTo>
                    <a:pt x="104655" y="210245"/>
                  </a:lnTo>
                  <a:lnTo>
                    <a:pt x="43376" y="217667"/>
                  </a:lnTo>
                  <a:lnTo>
                    <a:pt x="0" y="219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390590" y="2653181"/>
              <a:ext cx="431670" cy="10529"/>
            </a:xfrm>
            <a:custGeom>
              <a:avLst/>
              <a:gdLst/>
              <a:ahLst/>
              <a:cxnLst/>
              <a:rect l="0" t="0" r="0" b="0"/>
              <a:pathLst>
                <a:path w="431670" h="10529">
                  <a:moveTo>
                    <a:pt x="431669" y="0"/>
                  </a:moveTo>
                  <a:lnTo>
                    <a:pt x="394191" y="8333"/>
                  </a:lnTo>
                  <a:lnTo>
                    <a:pt x="337178" y="10095"/>
                  </a:lnTo>
                  <a:lnTo>
                    <a:pt x="276827" y="10443"/>
                  </a:lnTo>
                  <a:lnTo>
                    <a:pt x="228122" y="10503"/>
                  </a:lnTo>
                  <a:lnTo>
                    <a:pt x="169150" y="10523"/>
                  </a:lnTo>
                  <a:lnTo>
                    <a:pt x="112441" y="10527"/>
                  </a:lnTo>
                  <a:lnTo>
                    <a:pt x="50114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3316476" y="2884808"/>
            <a:ext cx="705411" cy="231628"/>
            <a:chOff x="3316476" y="2884808"/>
            <a:chExt cx="705411" cy="231628"/>
          </a:xfrm>
        </p:grpSpPr>
        <p:sp>
          <p:nvSpPr>
            <p:cNvPr id="130" name="Freeform 129"/>
            <p:cNvSpPr/>
            <p:nvPr/>
          </p:nvSpPr>
          <p:spPr>
            <a:xfrm>
              <a:off x="3348062" y="2905865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3119" y="42692"/>
                  </a:lnTo>
                  <a:lnTo>
                    <a:pt x="10722" y="102068"/>
                  </a:lnTo>
                  <a:lnTo>
                    <a:pt x="18669" y="146763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447281" y="2916393"/>
              <a:ext cx="16595" cy="200043"/>
            </a:xfrm>
            <a:custGeom>
              <a:avLst/>
              <a:gdLst/>
              <a:ahLst/>
              <a:cxnLst/>
              <a:rect l="0" t="0" r="0" b="0"/>
              <a:pathLst>
                <a:path w="16595" h="200043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7032" y="143154"/>
                  </a:lnTo>
                  <a:lnTo>
                    <a:pt x="1659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548103" y="2926922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658327" y="2884808"/>
              <a:ext cx="37176" cy="200042"/>
            </a:xfrm>
            <a:custGeom>
              <a:avLst/>
              <a:gdLst/>
              <a:ahLst/>
              <a:cxnLst/>
              <a:rect l="0" t="0" r="0" b="0"/>
              <a:pathLst>
                <a:path w="37176" h="200042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149" y="85426"/>
                  </a:lnTo>
                  <a:lnTo>
                    <a:pt x="14349" y="134756"/>
                  </a:lnTo>
                  <a:lnTo>
                    <a:pt x="21184" y="175238"/>
                  </a:lnTo>
                  <a:lnTo>
                    <a:pt x="27338" y="189018"/>
                  </a:lnTo>
                  <a:lnTo>
                    <a:pt x="3717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316476" y="2916393"/>
              <a:ext cx="452727" cy="168457"/>
            </a:xfrm>
            <a:custGeom>
              <a:avLst/>
              <a:gdLst/>
              <a:ahLst/>
              <a:cxnLst/>
              <a:rect l="0" t="0" r="0" b="0"/>
              <a:pathLst>
                <a:path w="452727" h="168457">
                  <a:moveTo>
                    <a:pt x="452726" y="0"/>
                  </a:moveTo>
                  <a:lnTo>
                    <a:pt x="400021" y="19129"/>
                  </a:lnTo>
                  <a:lnTo>
                    <a:pt x="346357" y="56599"/>
                  </a:lnTo>
                  <a:lnTo>
                    <a:pt x="291410" y="97136"/>
                  </a:lnTo>
                  <a:lnTo>
                    <a:pt x="230160" y="122426"/>
                  </a:lnTo>
                  <a:lnTo>
                    <a:pt x="169880" y="140327"/>
                  </a:lnTo>
                  <a:lnTo>
                    <a:pt x="112882" y="154801"/>
                  </a:lnTo>
                  <a:lnTo>
                    <a:pt x="52473" y="16475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995239" y="2884808"/>
              <a:ext cx="26648" cy="168457"/>
            </a:xfrm>
            <a:custGeom>
              <a:avLst/>
              <a:gdLst/>
              <a:ahLst/>
              <a:cxnLst/>
              <a:rect l="0" t="0" r="0" b="0"/>
              <a:pathLst>
                <a:path w="26648" h="168457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22318" y="154161"/>
                  </a:lnTo>
                  <a:lnTo>
                    <a:pt x="2664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687534" y="2042528"/>
            <a:ext cx="3155990" cy="1895131"/>
            <a:chOff x="3687534" y="2042528"/>
            <a:chExt cx="3155990" cy="1895131"/>
          </a:xfrm>
        </p:grpSpPr>
        <p:sp>
          <p:nvSpPr>
            <p:cNvPr id="137" name="Freeform 136"/>
            <p:cNvSpPr/>
            <p:nvPr/>
          </p:nvSpPr>
          <p:spPr>
            <a:xfrm>
              <a:off x="3687534" y="3400704"/>
              <a:ext cx="177505" cy="321992"/>
            </a:xfrm>
            <a:custGeom>
              <a:avLst/>
              <a:gdLst/>
              <a:ahLst/>
              <a:cxnLst/>
              <a:rect l="0" t="0" r="0" b="0"/>
              <a:pathLst>
                <a:path w="177505" h="321992">
                  <a:moveTo>
                    <a:pt x="81668" y="0"/>
                  </a:moveTo>
                  <a:lnTo>
                    <a:pt x="64900" y="11179"/>
                  </a:lnTo>
                  <a:lnTo>
                    <a:pt x="53548" y="26025"/>
                  </a:lnTo>
                  <a:lnTo>
                    <a:pt x="32991" y="82760"/>
                  </a:lnTo>
                  <a:lnTo>
                    <a:pt x="15047" y="145588"/>
                  </a:lnTo>
                  <a:lnTo>
                    <a:pt x="2131" y="197561"/>
                  </a:lnTo>
                  <a:lnTo>
                    <a:pt x="0" y="237781"/>
                  </a:lnTo>
                  <a:lnTo>
                    <a:pt x="3647" y="261268"/>
                  </a:lnTo>
                  <a:lnTo>
                    <a:pt x="12287" y="280286"/>
                  </a:lnTo>
                  <a:lnTo>
                    <a:pt x="36897" y="311559"/>
                  </a:lnTo>
                  <a:lnTo>
                    <a:pt x="56701" y="319795"/>
                  </a:lnTo>
                  <a:lnTo>
                    <a:pt x="68532" y="321991"/>
                  </a:lnTo>
                  <a:lnTo>
                    <a:pt x="91038" y="318193"/>
                  </a:lnTo>
                  <a:lnTo>
                    <a:pt x="120319" y="302900"/>
                  </a:lnTo>
                  <a:lnTo>
                    <a:pt x="158421" y="268742"/>
                  </a:lnTo>
                  <a:lnTo>
                    <a:pt x="172712" y="250462"/>
                  </a:lnTo>
                  <a:lnTo>
                    <a:pt x="177504" y="227520"/>
                  </a:lnTo>
                  <a:lnTo>
                    <a:pt x="174565" y="204065"/>
                  </a:lnTo>
                  <a:lnTo>
                    <a:pt x="165459" y="185842"/>
                  </a:lnTo>
                  <a:lnTo>
                    <a:pt x="157416" y="180047"/>
                  </a:lnTo>
                  <a:lnTo>
                    <a:pt x="136001" y="173608"/>
                  </a:lnTo>
                  <a:lnTo>
                    <a:pt x="126078" y="174230"/>
                  </a:lnTo>
                  <a:lnTo>
                    <a:pt x="108815" y="181161"/>
                  </a:lnTo>
                  <a:lnTo>
                    <a:pt x="7113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024081" y="2158342"/>
              <a:ext cx="261018" cy="1737203"/>
            </a:xfrm>
            <a:custGeom>
              <a:avLst/>
              <a:gdLst/>
              <a:ahLst/>
              <a:cxnLst/>
              <a:rect l="0" t="0" r="0" b="0"/>
              <a:pathLst>
                <a:path w="261018" h="1737203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6998" y="126720"/>
                  </a:lnTo>
                  <a:lnTo>
                    <a:pt x="16475" y="185385"/>
                  </a:lnTo>
                  <a:lnTo>
                    <a:pt x="26492" y="242033"/>
                  </a:lnTo>
                  <a:lnTo>
                    <a:pt x="34407" y="298283"/>
                  </a:lnTo>
                  <a:lnTo>
                    <a:pt x="47526" y="360161"/>
                  </a:lnTo>
                  <a:lnTo>
                    <a:pt x="58468" y="422381"/>
                  </a:lnTo>
                  <a:lnTo>
                    <a:pt x="67122" y="469211"/>
                  </a:lnTo>
                  <a:lnTo>
                    <a:pt x="71375" y="520131"/>
                  </a:lnTo>
                  <a:lnTo>
                    <a:pt x="80695" y="572263"/>
                  </a:lnTo>
                  <a:lnTo>
                    <a:pt x="95414" y="624754"/>
                  </a:lnTo>
                  <a:lnTo>
                    <a:pt x="99646" y="675012"/>
                  </a:lnTo>
                  <a:lnTo>
                    <a:pt x="97427" y="727741"/>
                  </a:lnTo>
                  <a:lnTo>
                    <a:pt x="109580" y="789588"/>
                  </a:lnTo>
                  <a:lnTo>
                    <a:pt x="115940" y="846083"/>
                  </a:lnTo>
                  <a:lnTo>
                    <a:pt x="128115" y="902042"/>
                  </a:lnTo>
                  <a:lnTo>
                    <a:pt x="134549" y="962532"/>
                  </a:lnTo>
                  <a:lnTo>
                    <a:pt x="145872" y="1020754"/>
                  </a:lnTo>
                  <a:lnTo>
                    <a:pt x="153784" y="1082904"/>
                  </a:lnTo>
                  <a:lnTo>
                    <a:pt x="160744" y="1134154"/>
                  </a:lnTo>
                  <a:lnTo>
                    <a:pt x="170216" y="1186384"/>
                  </a:lnTo>
                  <a:lnTo>
                    <a:pt x="182726" y="1248029"/>
                  </a:lnTo>
                  <a:lnTo>
                    <a:pt x="189530" y="1305266"/>
                  </a:lnTo>
                  <a:lnTo>
                    <a:pt x="201793" y="1361633"/>
                  </a:lnTo>
                  <a:lnTo>
                    <a:pt x="214310" y="1418997"/>
                  </a:lnTo>
                  <a:lnTo>
                    <a:pt x="221116" y="1482321"/>
                  </a:lnTo>
                  <a:lnTo>
                    <a:pt x="230088" y="1529100"/>
                  </a:lnTo>
                  <a:lnTo>
                    <a:pt x="243599" y="1586131"/>
                  </a:lnTo>
                  <a:lnTo>
                    <a:pt x="250298" y="1638427"/>
                  </a:lnTo>
                  <a:lnTo>
                    <a:pt x="259374" y="1700148"/>
                  </a:lnTo>
                  <a:lnTo>
                    <a:pt x="261017" y="1737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590425" y="2158342"/>
              <a:ext cx="284270" cy="1779317"/>
            </a:xfrm>
            <a:custGeom>
              <a:avLst/>
              <a:gdLst/>
              <a:ahLst/>
              <a:cxnLst/>
              <a:rect l="0" t="0" r="0" b="0"/>
              <a:pathLst>
                <a:path w="284270" h="1779317">
                  <a:moveTo>
                    <a:pt x="0" y="0"/>
                  </a:moveTo>
                  <a:lnTo>
                    <a:pt x="8333" y="37478"/>
                  </a:lnTo>
                  <a:lnTo>
                    <a:pt x="15684" y="88901"/>
                  </a:lnTo>
                  <a:lnTo>
                    <a:pt x="19464" y="135785"/>
                  </a:lnTo>
                  <a:lnTo>
                    <a:pt x="26174" y="192311"/>
                  </a:lnTo>
                  <a:lnTo>
                    <a:pt x="29982" y="253513"/>
                  </a:lnTo>
                  <a:lnTo>
                    <a:pt x="36699" y="304922"/>
                  </a:lnTo>
                  <a:lnTo>
                    <a:pt x="46098" y="366557"/>
                  </a:lnTo>
                  <a:lnTo>
                    <a:pt x="50703" y="419915"/>
                  </a:lnTo>
                  <a:lnTo>
                    <a:pt x="59495" y="472630"/>
                  </a:lnTo>
                  <a:lnTo>
                    <a:pt x="65564" y="526890"/>
                  </a:lnTo>
                  <a:lnTo>
                    <a:pt x="72092" y="582668"/>
                  </a:lnTo>
                  <a:lnTo>
                    <a:pt x="80617" y="642256"/>
                  </a:lnTo>
                  <a:lnTo>
                    <a:pt x="84328" y="702555"/>
                  </a:lnTo>
                  <a:lnTo>
                    <a:pt x="92316" y="755126"/>
                  </a:lnTo>
                  <a:lnTo>
                    <a:pt x="102092" y="816326"/>
                  </a:lnTo>
                  <a:lnTo>
                    <a:pt x="112756" y="873938"/>
                  </a:lnTo>
                  <a:lnTo>
                    <a:pt x="120799" y="930031"/>
                  </a:lnTo>
                  <a:lnTo>
                    <a:pt x="130288" y="983314"/>
                  </a:lnTo>
                  <a:lnTo>
                    <a:pt x="137064" y="1026234"/>
                  </a:lnTo>
                  <a:lnTo>
                    <a:pt x="147456" y="1083958"/>
                  </a:lnTo>
                  <a:lnTo>
                    <a:pt x="157944" y="1135766"/>
                  </a:lnTo>
                  <a:lnTo>
                    <a:pt x="164954" y="1178608"/>
                  </a:lnTo>
                  <a:lnTo>
                    <a:pt x="175477" y="1239850"/>
                  </a:lnTo>
                  <a:lnTo>
                    <a:pt x="186003" y="1292181"/>
                  </a:lnTo>
                  <a:lnTo>
                    <a:pt x="193022" y="1335084"/>
                  </a:lnTo>
                  <a:lnTo>
                    <a:pt x="200041" y="1378328"/>
                  </a:lnTo>
                  <a:lnTo>
                    <a:pt x="210569" y="1432777"/>
                  </a:lnTo>
                  <a:lnTo>
                    <a:pt x="224607" y="1493795"/>
                  </a:lnTo>
                  <a:lnTo>
                    <a:pt x="235136" y="1544849"/>
                  </a:lnTo>
                  <a:lnTo>
                    <a:pt x="245665" y="1597020"/>
                  </a:lnTo>
                  <a:lnTo>
                    <a:pt x="259702" y="1652580"/>
                  </a:lnTo>
                  <a:lnTo>
                    <a:pt x="270231" y="1700560"/>
                  </a:lnTo>
                  <a:lnTo>
                    <a:pt x="281149" y="1756697"/>
                  </a:lnTo>
                  <a:lnTo>
                    <a:pt x="284269" y="1779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295834" y="2168870"/>
              <a:ext cx="136871" cy="1684561"/>
            </a:xfrm>
            <a:custGeom>
              <a:avLst/>
              <a:gdLst/>
              <a:ahLst/>
              <a:cxnLst/>
              <a:rect l="0" t="0" r="0" b="0"/>
              <a:pathLst>
                <a:path w="136871" h="1684561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4654" y="178889"/>
                  </a:lnTo>
                  <a:lnTo>
                    <a:pt x="21331" y="224175"/>
                  </a:lnTo>
                  <a:lnTo>
                    <a:pt x="28198" y="271599"/>
                  </a:lnTo>
                  <a:lnTo>
                    <a:pt x="35149" y="319972"/>
                  </a:lnTo>
                  <a:lnTo>
                    <a:pt x="40050" y="376476"/>
                  </a:lnTo>
                  <a:lnTo>
                    <a:pt x="42876" y="438660"/>
                  </a:lnTo>
                  <a:lnTo>
                    <a:pt x="49229" y="487682"/>
                  </a:lnTo>
                  <a:lnTo>
                    <a:pt x="51968" y="549881"/>
                  </a:lnTo>
                  <a:lnTo>
                    <a:pt x="52443" y="600835"/>
                  </a:lnTo>
                  <a:lnTo>
                    <a:pt x="54893" y="634366"/>
                  </a:lnTo>
                  <a:lnTo>
                    <a:pt x="69291" y="697138"/>
                  </a:lnTo>
                  <a:lnTo>
                    <a:pt x="72393" y="748193"/>
                  </a:lnTo>
                  <a:lnTo>
                    <a:pt x="73312" y="797244"/>
                  </a:lnTo>
                  <a:lnTo>
                    <a:pt x="73623" y="855741"/>
                  </a:lnTo>
                  <a:lnTo>
                    <a:pt x="80920" y="913526"/>
                  </a:lnTo>
                  <a:lnTo>
                    <a:pt x="83574" y="976933"/>
                  </a:lnTo>
                  <a:lnTo>
                    <a:pt x="89688" y="1034864"/>
                  </a:lnTo>
                  <a:lnTo>
                    <a:pt x="93254" y="1082876"/>
                  </a:lnTo>
                  <a:lnTo>
                    <a:pt x="94311" y="1134146"/>
                  </a:lnTo>
                  <a:lnTo>
                    <a:pt x="94669" y="1196637"/>
                  </a:lnTo>
                  <a:lnTo>
                    <a:pt x="95900" y="1246882"/>
                  </a:lnTo>
                  <a:lnTo>
                    <a:pt x="101984" y="1297644"/>
                  </a:lnTo>
                  <a:lnTo>
                    <a:pt x="104633" y="1357311"/>
                  </a:lnTo>
                  <a:lnTo>
                    <a:pt x="105156" y="1414158"/>
                  </a:lnTo>
                  <a:lnTo>
                    <a:pt x="112495" y="1470447"/>
                  </a:lnTo>
                  <a:lnTo>
                    <a:pt x="116000" y="1516094"/>
                  </a:lnTo>
                  <a:lnTo>
                    <a:pt x="122758" y="1578752"/>
                  </a:lnTo>
                  <a:lnTo>
                    <a:pt x="126450" y="1637611"/>
                  </a:lnTo>
                  <a:lnTo>
                    <a:pt x="136870" y="1684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938072" y="2074114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790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948601" y="2295212"/>
              <a:ext cx="147400" cy="1537162"/>
            </a:xfrm>
            <a:custGeom>
              <a:avLst/>
              <a:gdLst/>
              <a:ahLst/>
              <a:cxnLst/>
              <a:rect l="0" t="0" r="0" b="0"/>
              <a:pathLst>
                <a:path w="147400" h="1537162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7678" y="144119"/>
                  </a:lnTo>
                  <a:lnTo>
                    <a:pt x="23509" y="200087"/>
                  </a:lnTo>
                  <a:lnTo>
                    <a:pt x="29990" y="256202"/>
                  </a:lnTo>
                  <a:lnTo>
                    <a:pt x="38506" y="313517"/>
                  </a:lnTo>
                  <a:lnTo>
                    <a:pt x="44520" y="376831"/>
                  </a:lnTo>
                  <a:lnTo>
                    <a:pt x="50236" y="423609"/>
                  </a:lnTo>
                  <a:lnTo>
                    <a:pt x="57756" y="486228"/>
                  </a:lnTo>
                  <a:lnTo>
                    <a:pt x="72745" y="535052"/>
                  </a:lnTo>
                  <a:lnTo>
                    <a:pt x="83130" y="595546"/>
                  </a:lnTo>
                  <a:lnTo>
                    <a:pt x="92113" y="655675"/>
                  </a:lnTo>
                  <a:lnTo>
                    <a:pt x="94234" y="717942"/>
                  </a:lnTo>
                  <a:lnTo>
                    <a:pt x="95823" y="778811"/>
                  </a:lnTo>
                  <a:lnTo>
                    <a:pt x="101961" y="839332"/>
                  </a:lnTo>
                  <a:lnTo>
                    <a:pt x="105470" y="891969"/>
                  </a:lnTo>
                  <a:lnTo>
                    <a:pt x="112229" y="954359"/>
                  </a:lnTo>
                  <a:lnTo>
                    <a:pt x="114751" y="1004040"/>
                  </a:lnTo>
                  <a:lnTo>
                    <a:pt x="115499" y="1051906"/>
                  </a:lnTo>
                  <a:lnTo>
                    <a:pt x="116890" y="1112881"/>
                  </a:lnTo>
                  <a:lnTo>
                    <a:pt x="123021" y="1165653"/>
                  </a:lnTo>
                  <a:lnTo>
                    <a:pt x="124865" y="1208659"/>
                  </a:lnTo>
                  <a:lnTo>
                    <a:pt x="125685" y="1251950"/>
                  </a:lnTo>
                  <a:lnTo>
                    <a:pt x="129267" y="1309544"/>
                  </a:lnTo>
                  <a:lnTo>
                    <a:pt x="134617" y="1362484"/>
                  </a:lnTo>
                  <a:lnTo>
                    <a:pt x="139323" y="1416385"/>
                  </a:lnTo>
                  <a:lnTo>
                    <a:pt x="145006" y="1465110"/>
                  </a:lnTo>
                  <a:lnTo>
                    <a:pt x="146690" y="1507233"/>
                  </a:lnTo>
                  <a:lnTo>
                    <a:pt x="147399" y="1537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33603" y="2042528"/>
              <a:ext cx="209921" cy="1895131"/>
            </a:xfrm>
            <a:custGeom>
              <a:avLst/>
              <a:gdLst/>
              <a:ahLst/>
              <a:cxnLst/>
              <a:rect l="0" t="0" r="0" b="0"/>
              <a:pathLst>
                <a:path w="209921" h="1895131">
                  <a:moveTo>
                    <a:pt x="9879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2662" y="154237"/>
                  </a:lnTo>
                  <a:lnTo>
                    <a:pt x="6671" y="198401"/>
                  </a:lnTo>
                  <a:lnTo>
                    <a:pt x="10098" y="260387"/>
                  </a:lnTo>
                  <a:lnTo>
                    <a:pt x="16833" y="309429"/>
                  </a:lnTo>
                  <a:lnTo>
                    <a:pt x="19701" y="367921"/>
                  </a:lnTo>
                  <a:lnTo>
                    <a:pt x="25857" y="424536"/>
                  </a:lnTo>
                  <a:lnTo>
                    <a:pt x="29932" y="480779"/>
                  </a:lnTo>
                  <a:lnTo>
                    <a:pt x="33856" y="536949"/>
                  </a:lnTo>
                  <a:lnTo>
                    <a:pt x="39961" y="598694"/>
                  </a:lnTo>
                  <a:lnTo>
                    <a:pt x="42337" y="659980"/>
                  </a:lnTo>
                  <a:lnTo>
                    <a:pt x="48611" y="708846"/>
                  </a:lnTo>
                  <a:lnTo>
                    <a:pt x="54500" y="754651"/>
                  </a:lnTo>
                  <a:lnTo>
                    <a:pt x="73403" y="803578"/>
                  </a:lnTo>
                  <a:lnTo>
                    <a:pt x="84688" y="865744"/>
                  </a:lnTo>
                  <a:lnTo>
                    <a:pt x="92246" y="928413"/>
                  </a:lnTo>
                  <a:lnTo>
                    <a:pt x="100975" y="987022"/>
                  </a:lnTo>
                  <a:lnTo>
                    <a:pt x="103550" y="1035425"/>
                  </a:lnTo>
                  <a:lnTo>
                    <a:pt x="107540" y="1097415"/>
                  </a:lnTo>
                  <a:lnTo>
                    <a:pt x="112905" y="1148333"/>
                  </a:lnTo>
                  <a:lnTo>
                    <a:pt x="117614" y="1200464"/>
                  </a:lnTo>
                  <a:lnTo>
                    <a:pt x="123299" y="1249836"/>
                  </a:lnTo>
                  <a:lnTo>
                    <a:pt x="128102" y="1300339"/>
                  </a:lnTo>
                  <a:lnTo>
                    <a:pt x="133815" y="1356637"/>
                  </a:lnTo>
                  <a:lnTo>
                    <a:pt x="138627" y="1410363"/>
                  </a:lnTo>
                  <a:lnTo>
                    <a:pt x="144342" y="1463326"/>
                  </a:lnTo>
                  <a:lnTo>
                    <a:pt x="149155" y="1512944"/>
                  </a:lnTo>
                  <a:lnTo>
                    <a:pt x="154871" y="1560401"/>
                  </a:lnTo>
                  <a:lnTo>
                    <a:pt x="159684" y="1611507"/>
                  </a:lnTo>
                  <a:lnTo>
                    <a:pt x="168519" y="1663694"/>
                  </a:lnTo>
                  <a:lnTo>
                    <a:pt x="178546" y="1716202"/>
                  </a:lnTo>
                  <a:lnTo>
                    <a:pt x="185806" y="1768804"/>
                  </a:lnTo>
                  <a:lnTo>
                    <a:pt x="194196" y="1827674"/>
                  </a:lnTo>
                  <a:lnTo>
                    <a:pt x="205261" y="1875143"/>
                  </a:lnTo>
                  <a:lnTo>
                    <a:pt x="209920" y="1895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179813" y="2832165"/>
            <a:ext cx="389555" cy="221100"/>
            <a:chOff x="4179813" y="2832165"/>
            <a:chExt cx="389555" cy="221100"/>
          </a:xfrm>
        </p:grpSpPr>
        <p:sp>
          <p:nvSpPr>
            <p:cNvPr id="145" name="Freeform 144"/>
            <p:cNvSpPr/>
            <p:nvPr/>
          </p:nvSpPr>
          <p:spPr>
            <a:xfrm>
              <a:off x="4179813" y="2895336"/>
              <a:ext cx="63172" cy="157929"/>
            </a:xfrm>
            <a:custGeom>
              <a:avLst/>
              <a:gdLst/>
              <a:ahLst/>
              <a:cxnLst/>
              <a:rect l="0" t="0" r="0" b="0"/>
              <a:pathLst>
                <a:path w="63172" h="157929">
                  <a:moveTo>
                    <a:pt x="0" y="0"/>
                  </a:moveTo>
                  <a:lnTo>
                    <a:pt x="14655" y="58617"/>
                  </a:lnTo>
                  <a:lnTo>
                    <a:pt x="34787" y="115214"/>
                  </a:lnTo>
                  <a:lnTo>
                    <a:pt x="6317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268980" y="2874279"/>
              <a:ext cx="37176" cy="178986"/>
            </a:xfrm>
            <a:custGeom>
              <a:avLst/>
              <a:gdLst/>
              <a:ahLst/>
              <a:cxnLst/>
              <a:rect l="0" t="0" r="0" b="0"/>
              <a:pathLst>
                <a:path w="37176" h="17898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9" y="91829"/>
                  </a:lnTo>
                  <a:lnTo>
                    <a:pt x="24659" y="152603"/>
                  </a:lnTo>
                  <a:lnTo>
                    <a:pt x="28883" y="167260"/>
                  </a:lnTo>
                  <a:lnTo>
                    <a:pt x="37175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384794" y="2853222"/>
              <a:ext cx="26647" cy="200043"/>
            </a:xfrm>
            <a:custGeom>
              <a:avLst/>
              <a:gdLst/>
              <a:ahLst/>
              <a:cxnLst/>
              <a:rect l="0" t="0" r="0" b="0"/>
              <a:pathLst>
                <a:path w="26647" h="200043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2552"/>
                  </a:lnTo>
                  <a:lnTo>
                    <a:pt x="23664" y="158081"/>
                  </a:lnTo>
                  <a:lnTo>
                    <a:pt x="2664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485140" y="2842694"/>
              <a:ext cx="31586" cy="200042"/>
            </a:xfrm>
            <a:custGeom>
              <a:avLst/>
              <a:gdLst/>
              <a:ahLst/>
              <a:cxnLst/>
              <a:rect l="0" t="0" r="0" b="0"/>
              <a:pathLst>
                <a:path w="31586" h="200042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28546" y="180001"/>
                  </a:lnTo>
                  <a:lnTo>
                    <a:pt x="3158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200870" y="2832165"/>
              <a:ext cx="368498" cy="178986"/>
            </a:xfrm>
            <a:custGeom>
              <a:avLst/>
              <a:gdLst/>
              <a:ahLst/>
              <a:cxnLst/>
              <a:rect l="0" t="0" r="0" b="0"/>
              <a:pathLst>
                <a:path w="368498" h="178986">
                  <a:moveTo>
                    <a:pt x="368497" y="0"/>
                  </a:moveTo>
                  <a:lnTo>
                    <a:pt x="309881" y="14655"/>
                  </a:lnTo>
                  <a:lnTo>
                    <a:pt x="253284" y="34787"/>
                  </a:lnTo>
                  <a:lnTo>
                    <a:pt x="192885" y="73168"/>
                  </a:lnTo>
                  <a:lnTo>
                    <a:pt x="142904" y="102861"/>
                  </a:lnTo>
                  <a:lnTo>
                    <a:pt x="102498" y="133894"/>
                  </a:lnTo>
                  <a:lnTo>
                    <a:pt x="45040" y="16126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1147606" y="3158549"/>
            <a:ext cx="6232871" cy="536954"/>
            <a:chOff x="1147606" y="3158549"/>
            <a:chExt cx="6232871" cy="536954"/>
          </a:xfrm>
        </p:grpSpPr>
        <p:sp>
          <p:nvSpPr>
            <p:cNvPr id="151" name="Freeform 150"/>
            <p:cNvSpPr/>
            <p:nvPr/>
          </p:nvSpPr>
          <p:spPr>
            <a:xfrm>
              <a:off x="4451953" y="3311282"/>
              <a:ext cx="190103" cy="384221"/>
            </a:xfrm>
            <a:custGeom>
              <a:avLst/>
              <a:gdLst/>
              <a:ahLst/>
              <a:cxnLst/>
              <a:rect l="0" t="0" r="0" b="0"/>
              <a:pathLst>
                <a:path w="190103" h="384221">
                  <a:moveTo>
                    <a:pt x="180585" y="5194"/>
                  </a:moveTo>
                  <a:lnTo>
                    <a:pt x="143107" y="13528"/>
                  </a:lnTo>
                  <a:lnTo>
                    <a:pt x="108260" y="11953"/>
                  </a:lnTo>
                  <a:lnTo>
                    <a:pt x="47189" y="4914"/>
                  </a:lnTo>
                  <a:lnTo>
                    <a:pt x="24202" y="0"/>
                  </a:lnTo>
                  <a:lnTo>
                    <a:pt x="15499" y="1732"/>
                  </a:lnTo>
                  <a:lnTo>
                    <a:pt x="8526" y="6396"/>
                  </a:lnTo>
                  <a:lnTo>
                    <a:pt x="2708" y="13014"/>
                  </a:lnTo>
                  <a:lnTo>
                    <a:pt x="0" y="20936"/>
                  </a:lnTo>
                  <a:lnTo>
                    <a:pt x="1159" y="74641"/>
                  </a:lnTo>
                  <a:lnTo>
                    <a:pt x="4816" y="81908"/>
                  </a:lnTo>
                  <a:lnTo>
                    <a:pt x="10763" y="85582"/>
                  </a:lnTo>
                  <a:lnTo>
                    <a:pt x="26730" y="86546"/>
                  </a:lnTo>
                  <a:lnTo>
                    <a:pt x="55450" y="82851"/>
                  </a:lnTo>
                  <a:lnTo>
                    <a:pt x="75837" y="85722"/>
                  </a:lnTo>
                  <a:lnTo>
                    <a:pt x="107045" y="99504"/>
                  </a:lnTo>
                  <a:lnTo>
                    <a:pt x="155416" y="147889"/>
                  </a:lnTo>
                  <a:lnTo>
                    <a:pt x="175571" y="185329"/>
                  </a:lnTo>
                  <a:lnTo>
                    <a:pt x="185989" y="217275"/>
                  </a:lnTo>
                  <a:lnTo>
                    <a:pt x="190102" y="269399"/>
                  </a:lnTo>
                  <a:lnTo>
                    <a:pt x="188325" y="295754"/>
                  </a:lnTo>
                  <a:lnTo>
                    <a:pt x="168120" y="341269"/>
                  </a:lnTo>
                  <a:lnTo>
                    <a:pt x="153988" y="360452"/>
                  </a:lnTo>
                  <a:lnTo>
                    <a:pt x="136009" y="372876"/>
                  </a:lnTo>
                  <a:lnTo>
                    <a:pt x="100567" y="380859"/>
                  </a:lnTo>
                  <a:lnTo>
                    <a:pt x="42175" y="383777"/>
                  </a:lnTo>
                  <a:lnTo>
                    <a:pt x="22658" y="384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147606" y="3158549"/>
              <a:ext cx="6232871" cy="178985"/>
            </a:xfrm>
            <a:custGeom>
              <a:avLst/>
              <a:gdLst/>
              <a:ahLst/>
              <a:cxnLst/>
              <a:rect l="0" t="0" r="0" b="0"/>
              <a:pathLst>
                <a:path w="6232871" h="178985">
                  <a:moveTo>
                    <a:pt x="6232870" y="0"/>
                  </a:moveTo>
                  <a:lnTo>
                    <a:pt x="6216103" y="5589"/>
                  </a:lnTo>
                  <a:lnTo>
                    <a:pt x="6198512" y="5214"/>
                  </a:lnTo>
                  <a:lnTo>
                    <a:pt x="6147445" y="1030"/>
                  </a:lnTo>
                  <a:lnTo>
                    <a:pt x="6098115" y="305"/>
                  </a:lnTo>
                  <a:lnTo>
                    <a:pt x="6038619" y="1230"/>
                  </a:lnTo>
                  <a:lnTo>
                    <a:pt x="5988739" y="5225"/>
                  </a:lnTo>
                  <a:lnTo>
                    <a:pt x="5934173" y="1032"/>
                  </a:lnTo>
                  <a:lnTo>
                    <a:pt x="5871098" y="204"/>
                  </a:lnTo>
                  <a:lnTo>
                    <a:pt x="5809246" y="3160"/>
                  </a:lnTo>
                  <a:lnTo>
                    <a:pt x="5746639" y="9073"/>
                  </a:lnTo>
                  <a:lnTo>
                    <a:pt x="5683146" y="11411"/>
                  </a:lnTo>
                  <a:lnTo>
                    <a:pt x="5628144" y="18805"/>
                  </a:lnTo>
                  <a:lnTo>
                    <a:pt x="5578740" y="20390"/>
                  </a:lnTo>
                  <a:lnTo>
                    <a:pt x="5523937" y="20859"/>
                  </a:lnTo>
                  <a:lnTo>
                    <a:pt x="5466365" y="20998"/>
                  </a:lnTo>
                  <a:lnTo>
                    <a:pt x="5412262" y="21040"/>
                  </a:lnTo>
                  <a:lnTo>
                    <a:pt x="5359187" y="24171"/>
                  </a:lnTo>
                  <a:lnTo>
                    <a:pt x="5306417" y="32508"/>
                  </a:lnTo>
                  <a:lnTo>
                    <a:pt x="5253736" y="39268"/>
                  </a:lnTo>
                  <a:lnTo>
                    <a:pt x="5201082" y="38151"/>
                  </a:lnTo>
                  <a:lnTo>
                    <a:pt x="5145317" y="33531"/>
                  </a:lnTo>
                  <a:lnTo>
                    <a:pt x="5087460" y="32162"/>
                  </a:lnTo>
                  <a:lnTo>
                    <a:pt x="5030153" y="31756"/>
                  </a:lnTo>
                  <a:lnTo>
                    <a:pt x="4971839" y="34756"/>
                  </a:lnTo>
                  <a:lnTo>
                    <a:pt x="4917516" y="39934"/>
                  </a:lnTo>
                  <a:lnTo>
                    <a:pt x="4864375" y="41468"/>
                  </a:lnTo>
                  <a:lnTo>
                    <a:pt x="4811585" y="41922"/>
                  </a:lnTo>
                  <a:lnTo>
                    <a:pt x="4752524" y="36487"/>
                  </a:lnTo>
                  <a:lnTo>
                    <a:pt x="4690252" y="32554"/>
                  </a:lnTo>
                  <a:lnTo>
                    <a:pt x="4638980" y="31872"/>
                  </a:lnTo>
                  <a:lnTo>
                    <a:pt x="4585575" y="31671"/>
                  </a:lnTo>
                  <a:lnTo>
                    <a:pt x="4526987" y="31611"/>
                  </a:lnTo>
                  <a:lnTo>
                    <a:pt x="4474402" y="30423"/>
                  </a:lnTo>
                  <a:lnTo>
                    <a:pt x="4417769" y="23254"/>
                  </a:lnTo>
                  <a:lnTo>
                    <a:pt x="4364962" y="21708"/>
                  </a:lnTo>
                  <a:lnTo>
                    <a:pt x="4307982" y="21250"/>
                  </a:lnTo>
                  <a:lnTo>
                    <a:pt x="4250935" y="21114"/>
                  </a:lnTo>
                  <a:lnTo>
                    <a:pt x="4189578" y="21074"/>
                  </a:lnTo>
                  <a:lnTo>
                    <a:pt x="4136303" y="17942"/>
                  </a:lnTo>
                  <a:lnTo>
                    <a:pt x="4088933" y="12725"/>
                  </a:lnTo>
                  <a:lnTo>
                    <a:pt x="4030443" y="11179"/>
                  </a:lnTo>
                  <a:lnTo>
                    <a:pt x="3974899" y="7602"/>
                  </a:lnTo>
                  <a:lnTo>
                    <a:pt x="3922566" y="2252"/>
                  </a:lnTo>
                  <a:lnTo>
                    <a:pt x="3871965" y="3787"/>
                  </a:lnTo>
                  <a:lnTo>
                    <a:pt x="3822267" y="8531"/>
                  </a:lnTo>
                  <a:lnTo>
                    <a:pt x="3768157" y="6817"/>
                  </a:lnTo>
                  <a:lnTo>
                    <a:pt x="3712844" y="1346"/>
                  </a:lnTo>
                  <a:lnTo>
                    <a:pt x="3659697" y="399"/>
                  </a:lnTo>
                  <a:lnTo>
                    <a:pt x="3599496" y="118"/>
                  </a:lnTo>
                  <a:lnTo>
                    <a:pt x="3537978" y="8429"/>
                  </a:lnTo>
                  <a:lnTo>
                    <a:pt x="3481933" y="17965"/>
                  </a:lnTo>
                  <a:lnTo>
                    <a:pt x="3420873" y="27030"/>
                  </a:lnTo>
                  <a:lnTo>
                    <a:pt x="3360667" y="31405"/>
                  </a:lnTo>
                  <a:lnTo>
                    <a:pt x="3309813" y="38421"/>
                  </a:lnTo>
                  <a:lnTo>
                    <a:pt x="3251331" y="41020"/>
                  </a:lnTo>
                  <a:lnTo>
                    <a:pt x="3188380" y="41790"/>
                  </a:lnTo>
                  <a:lnTo>
                    <a:pt x="3142172" y="41970"/>
                  </a:lnTo>
                  <a:lnTo>
                    <a:pt x="3092475" y="47660"/>
                  </a:lnTo>
                  <a:lnTo>
                    <a:pt x="3038756" y="51166"/>
                  </a:lnTo>
                  <a:lnTo>
                    <a:pt x="2995733" y="51986"/>
                  </a:lnTo>
                  <a:lnTo>
                    <a:pt x="2937952" y="55567"/>
                  </a:lnTo>
                  <a:lnTo>
                    <a:pt x="2889246" y="60918"/>
                  </a:lnTo>
                  <a:lnTo>
                    <a:pt x="2830361" y="62504"/>
                  </a:lnTo>
                  <a:lnTo>
                    <a:pt x="2768460" y="62973"/>
                  </a:lnTo>
                  <a:lnTo>
                    <a:pt x="2711904" y="63112"/>
                  </a:lnTo>
                  <a:lnTo>
                    <a:pt x="2659272" y="63154"/>
                  </a:lnTo>
                  <a:lnTo>
                    <a:pt x="2599224" y="63166"/>
                  </a:lnTo>
                  <a:lnTo>
                    <a:pt x="2556670" y="63169"/>
                  </a:lnTo>
                  <a:lnTo>
                    <a:pt x="2510462" y="63170"/>
                  </a:lnTo>
                  <a:lnTo>
                    <a:pt x="2465748" y="60051"/>
                  </a:lnTo>
                  <a:lnTo>
                    <a:pt x="2421309" y="55935"/>
                  </a:lnTo>
                  <a:lnTo>
                    <a:pt x="2374262" y="54106"/>
                  </a:lnTo>
                  <a:lnTo>
                    <a:pt x="2318504" y="53076"/>
                  </a:lnTo>
                  <a:lnTo>
                    <a:pt x="2261469" y="45492"/>
                  </a:lnTo>
                  <a:lnTo>
                    <a:pt x="2200336" y="43115"/>
                  </a:lnTo>
                  <a:lnTo>
                    <a:pt x="2158289" y="42559"/>
                  </a:lnTo>
                  <a:lnTo>
                    <a:pt x="2113085" y="42312"/>
                  </a:lnTo>
                  <a:lnTo>
                    <a:pt x="2066868" y="42202"/>
                  </a:lnTo>
                  <a:lnTo>
                    <a:pt x="2003726" y="42140"/>
                  </a:lnTo>
                  <a:lnTo>
                    <a:pt x="1950833" y="40952"/>
                  </a:lnTo>
                  <a:lnTo>
                    <a:pt x="1888367" y="34881"/>
                  </a:lnTo>
                  <a:lnTo>
                    <a:pt x="1835154" y="32562"/>
                  </a:lnTo>
                  <a:lnTo>
                    <a:pt x="1792044" y="32019"/>
                  </a:lnTo>
                  <a:lnTo>
                    <a:pt x="1745589" y="31778"/>
                  </a:lnTo>
                  <a:lnTo>
                    <a:pt x="1682755" y="31643"/>
                  </a:lnTo>
                  <a:lnTo>
                    <a:pt x="1625191" y="37186"/>
                  </a:lnTo>
                  <a:lnTo>
                    <a:pt x="1568111" y="41140"/>
                  </a:lnTo>
                  <a:lnTo>
                    <a:pt x="1509416" y="42995"/>
                  </a:lnTo>
                  <a:lnTo>
                    <a:pt x="1452651" y="50390"/>
                  </a:lnTo>
                  <a:lnTo>
                    <a:pt x="1396725" y="52197"/>
                  </a:lnTo>
                  <a:lnTo>
                    <a:pt x="1337882" y="52511"/>
                  </a:lnTo>
                  <a:lnTo>
                    <a:pt x="1292225" y="55703"/>
                  </a:lnTo>
                  <a:lnTo>
                    <a:pt x="1229840" y="60958"/>
                  </a:lnTo>
                  <a:lnTo>
                    <a:pt x="1166839" y="62734"/>
                  </a:lnTo>
                  <a:lnTo>
                    <a:pt x="1106771" y="68630"/>
                  </a:lnTo>
                  <a:lnTo>
                    <a:pt x="1053879" y="72197"/>
                  </a:lnTo>
                  <a:lnTo>
                    <a:pt x="991803" y="78844"/>
                  </a:lnTo>
                  <a:lnTo>
                    <a:pt x="938316" y="82633"/>
                  </a:lnTo>
                  <a:lnTo>
                    <a:pt x="892832" y="83755"/>
                  </a:lnTo>
                  <a:lnTo>
                    <a:pt x="832951" y="89677"/>
                  </a:lnTo>
                  <a:lnTo>
                    <a:pt x="787051" y="95619"/>
                  </a:lnTo>
                  <a:lnTo>
                    <a:pt x="739355" y="100989"/>
                  </a:lnTo>
                  <a:lnTo>
                    <a:pt x="690860" y="103375"/>
                  </a:lnTo>
                  <a:lnTo>
                    <a:pt x="639877" y="110308"/>
                  </a:lnTo>
                  <a:lnTo>
                    <a:pt x="579294" y="115896"/>
                  </a:lnTo>
                  <a:lnTo>
                    <a:pt x="518823" y="122727"/>
                  </a:lnTo>
                  <a:lnTo>
                    <a:pt x="457809" y="128747"/>
                  </a:lnTo>
                  <a:lnTo>
                    <a:pt x="406026" y="135266"/>
                  </a:lnTo>
                  <a:lnTo>
                    <a:pt x="350737" y="143789"/>
                  </a:lnTo>
                  <a:lnTo>
                    <a:pt x="294756" y="146686"/>
                  </a:lnTo>
                  <a:lnTo>
                    <a:pt x="238637" y="147258"/>
                  </a:lnTo>
                  <a:lnTo>
                    <a:pt x="190940" y="152946"/>
                  </a:lnTo>
                  <a:lnTo>
                    <a:pt x="139763" y="156451"/>
                  </a:lnTo>
                  <a:lnTo>
                    <a:pt x="87554" y="157490"/>
                  </a:lnTo>
                  <a:lnTo>
                    <a:pt x="35492" y="16624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4811523" y="2811108"/>
            <a:ext cx="460976" cy="825142"/>
            <a:chOff x="4811523" y="2811108"/>
            <a:chExt cx="460976" cy="825142"/>
          </a:xfrm>
        </p:grpSpPr>
        <p:sp>
          <p:nvSpPr>
            <p:cNvPr id="154" name="Freeform 153"/>
            <p:cNvSpPr/>
            <p:nvPr/>
          </p:nvSpPr>
          <p:spPr>
            <a:xfrm>
              <a:off x="4811523" y="2811108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3119" y="42692"/>
                  </a:lnTo>
                  <a:lnTo>
                    <a:pt x="10723" y="102069"/>
                  </a:lnTo>
                  <a:lnTo>
                    <a:pt x="25054" y="163093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906279" y="2832165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21789" y="164452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001036" y="2821637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42692"/>
                  </a:lnTo>
                  <a:lnTo>
                    <a:pt x="16788" y="104408"/>
                  </a:lnTo>
                  <a:lnTo>
                    <a:pt x="20214" y="15407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116850" y="282163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137906" y="2958507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170" y="37348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811523" y="2821637"/>
              <a:ext cx="431669" cy="168457"/>
            </a:xfrm>
            <a:custGeom>
              <a:avLst/>
              <a:gdLst/>
              <a:ahLst/>
              <a:cxnLst/>
              <a:rect l="0" t="0" r="0" b="0"/>
              <a:pathLst>
                <a:path w="431669" h="168457">
                  <a:moveTo>
                    <a:pt x="431668" y="0"/>
                  </a:moveTo>
                  <a:lnTo>
                    <a:pt x="377793" y="19128"/>
                  </a:lnTo>
                  <a:lnTo>
                    <a:pt x="314577" y="56599"/>
                  </a:lnTo>
                  <a:lnTo>
                    <a:pt x="254133" y="85716"/>
                  </a:lnTo>
                  <a:lnTo>
                    <a:pt x="197113" y="105019"/>
                  </a:lnTo>
                  <a:lnTo>
                    <a:pt x="136702" y="123967"/>
                  </a:lnTo>
                  <a:lnTo>
                    <a:pt x="75295" y="149440"/>
                  </a:lnTo>
                  <a:lnTo>
                    <a:pt x="19173" y="15992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45637" y="3268671"/>
              <a:ext cx="226862" cy="367579"/>
            </a:xfrm>
            <a:custGeom>
              <a:avLst/>
              <a:gdLst/>
              <a:ahLst/>
              <a:cxnLst/>
              <a:rect l="0" t="0" r="0" b="0"/>
              <a:pathLst>
                <a:path w="226862" h="367579">
                  <a:moveTo>
                    <a:pt x="176497" y="26748"/>
                  </a:moveTo>
                  <a:lnTo>
                    <a:pt x="120283" y="9960"/>
                  </a:lnTo>
                  <a:lnTo>
                    <a:pt x="61711" y="3415"/>
                  </a:lnTo>
                  <a:lnTo>
                    <a:pt x="34235" y="0"/>
                  </a:lnTo>
                  <a:lnTo>
                    <a:pt x="10324" y="2382"/>
                  </a:lnTo>
                  <a:lnTo>
                    <a:pt x="3714" y="6995"/>
                  </a:lnTo>
                  <a:lnTo>
                    <a:pt x="477" y="13579"/>
                  </a:lnTo>
                  <a:lnTo>
                    <a:pt x="0" y="30254"/>
                  </a:lnTo>
                  <a:lnTo>
                    <a:pt x="15587" y="90227"/>
                  </a:lnTo>
                  <a:lnTo>
                    <a:pt x="22313" y="111113"/>
                  </a:lnTo>
                  <a:lnTo>
                    <a:pt x="28085" y="115747"/>
                  </a:lnTo>
                  <a:lnTo>
                    <a:pt x="35442" y="116496"/>
                  </a:lnTo>
                  <a:lnTo>
                    <a:pt x="78054" y="112067"/>
                  </a:lnTo>
                  <a:lnTo>
                    <a:pt x="112234" y="116889"/>
                  </a:lnTo>
                  <a:lnTo>
                    <a:pt x="144588" y="131316"/>
                  </a:lnTo>
                  <a:lnTo>
                    <a:pt x="170813" y="150408"/>
                  </a:lnTo>
                  <a:lnTo>
                    <a:pt x="199464" y="186225"/>
                  </a:lnTo>
                  <a:lnTo>
                    <a:pt x="221448" y="237522"/>
                  </a:lnTo>
                  <a:lnTo>
                    <a:pt x="226861" y="274554"/>
                  </a:lnTo>
                  <a:lnTo>
                    <a:pt x="221888" y="298321"/>
                  </a:lnTo>
                  <a:lnTo>
                    <a:pt x="205934" y="328313"/>
                  </a:lnTo>
                  <a:lnTo>
                    <a:pt x="191920" y="343271"/>
                  </a:lnTo>
                  <a:lnTo>
                    <a:pt x="144170" y="366333"/>
                  </a:lnTo>
                  <a:lnTo>
                    <a:pt x="123525" y="367578"/>
                  </a:lnTo>
                  <a:lnTo>
                    <a:pt x="60655" y="352551"/>
                  </a:lnTo>
                  <a:lnTo>
                    <a:pt x="29098" y="342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5453761" y="2737409"/>
            <a:ext cx="547483" cy="795694"/>
            <a:chOff x="5453761" y="2737409"/>
            <a:chExt cx="547483" cy="795694"/>
          </a:xfrm>
        </p:grpSpPr>
        <p:sp>
          <p:nvSpPr>
            <p:cNvPr id="162" name="Freeform 161"/>
            <p:cNvSpPr/>
            <p:nvPr/>
          </p:nvSpPr>
          <p:spPr>
            <a:xfrm>
              <a:off x="5455225" y="2768994"/>
              <a:ext cx="40651" cy="221100"/>
            </a:xfrm>
            <a:custGeom>
              <a:avLst/>
              <a:gdLst/>
              <a:ahLst/>
              <a:cxnLst/>
              <a:rect l="0" t="0" r="0" b="0"/>
              <a:pathLst>
                <a:path w="40651" h="221100">
                  <a:moveTo>
                    <a:pt x="9065" y="0"/>
                  </a:moveTo>
                  <a:lnTo>
                    <a:pt x="1829" y="27557"/>
                  </a:lnTo>
                  <a:lnTo>
                    <a:pt x="0" y="55141"/>
                  </a:lnTo>
                  <a:lnTo>
                    <a:pt x="5426" y="77540"/>
                  </a:lnTo>
                  <a:lnTo>
                    <a:pt x="22384" y="116572"/>
                  </a:lnTo>
                  <a:lnTo>
                    <a:pt x="32222" y="176889"/>
                  </a:lnTo>
                  <a:lnTo>
                    <a:pt x="4065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527461" y="2758466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3120" y="57264"/>
                  </a:lnTo>
                  <a:lnTo>
                    <a:pt x="14654" y="112567"/>
                  </a:lnTo>
                  <a:lnTo>
                    <a:pt x="27028" y="165692"/>
                  </a:lnTo>
                  <a:lnTo>
                    <a:pt x="30685" y="211887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616628" y="2768994"/>
              <a:ext cx="37176" cy="231628"/>
            </a:xfrm>
            <a:custGeom>
              <a:avLst/>
              <a:gdLst/>
              <a:ahLst/>
              <a:cxnLst/>
              <a:rect l="0" t="0" r="0" b="0"/>
              <a:pathLst>
                <a:path w="37176" h="231628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21798" y="111117"/>
                  </a:lnTo>
                  <a:lnTo>
                    <a:pt x="31278" y="171038"/>
                  </a:lnTo>
                  <a:lnTo>
                    <a:pt x="3717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695917" y="2737409"/>
              <a:ext cx="31586" cy="221099"/>
            </a:xfrm>
            <a:custGeom>
              <a:avLst/>
              <a:gdLst/>
              <a:ahLst/>
              <a:cxnLst/>
              <a:rect l="0" t="0" r="0" b="0"/>
              <a:pathLst>
                <a:path w="31586" h="221099">
                  <a:moveTo>
                    <a:pt x="0" y="0"/>
                  </a:moveTo>
                  <a:lnTo>
                    <a:pt x="0" y="54145"/>
                  </a:lnTo>
                  <a:lnTo>
                    <a:pt x="2340" y="80216"/>
                  </a:lnTo>
                  <a:lnTo>
                    <a:pt x="23719" y="141931"/>
                  </a:lnTo>
                  <a:lnTo>
                    <a:pt x="30031" y="199395"/>
                  </a:lnTo>
                  <a:lnTo>
                    <a:pt x="3158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453761" y="2737409"/>
              <a:ext cx="305328" cy="210571"/>
            </a:xfrm>
            <a:custGeom>
              <a:avLst/>
              <a:gdLst/>
              <a:ahLst/>
              <a:cxnLst/>
              <a:rect l="0" t="0" r="0" b="0"/>
              <a:pathLst>
                <a:path w="305328" h="210571">
                  <a:moveTo>
                    <a:pt x="305327" y="0"/>
                  </a:moveTo>
                  <a:lnTo>
                    <a:pt x="281280" y="9575"/>
                  </a:lnTo>
                  <a:lnTo>
                    <a:pt x="220205" y="52998"/>
                  </a:lnTo>
                  <a:lnTo>
                    <a:pt x="157849" y="94787"/>
                  </a:lnTo>
                  <a:lnTo>
                    <a:pt x="129438" y="118942"/>
                  </a:lnTo>
                  <a:lnTo>
                    <a:pt x="93289" y="152956"/>
                  </a:lnTo>
                  <a:lnTo>
                    <a:pt x="31457" y="19640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951721" y="2737409"/>
              <a:ext cx="49523" cy="221099"/>
            </a:xfrm>
            <a:custGeom>
              <a:avLst/>
              <a:gdLst/>
              <a:ahLst/>
              <a:cxnLst/>
              <a:rect l="0" t="0" r="0" b="0"/>
              <a:pathLst>
                <a:path w="49523" h="221099">
                  <a:moveTo>
                    <a:pt x="17937" y="0"/>
                  </a:moveTo>
                  <a:lnTo>
                    <a:pt x="6758" y="11178"/>
                  </a:lnTo>
                  <a:lnTo>
                    <a:pt x="1270" y="29145"/>
                  </a:lnTo>
                  <a:lnTo>
                    <a:pt x="0" y="51558"/>
                  </a:lnTo>
                  <a:lnTo>
                    <a:pt x="7033" y="83906"/>
                  </a:lnTo>
                  <a:lnTo>
                    <a:pt x="30770" y="136828"/>
                  </a:lnTo>
                  <a:lnTo>
                    <a:pt x="41031" y="194721"/>
                  </a:lnTo>
                  <a:lnTo>
                    <a:pt x="4952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717773" y="3242777"/>
              <a:ext cx="185827" cy="290326"/>
            </a:xfrm>
            <a:custGeom>
              <a:avLst/>
              <a:gdLst/>
              <a:ahLst/>
              <a:cxnLst/>
              <a:rect l="0" t="0" r="0" b="0"/>
              <a:pathLst>
                <a:path w="185827" h="290326">
                  <a:moveTo>
                    <a:pt x="104486" y="0"/>
                  </a:moveTo>
                  <a:lnTo>
                    <a:pt x="66112" y="29308"/>
                  </a:lnTo>
                  <a:lnTo>
                    <a:pt x="30817" y="83119"/>
                  </a:lnTo>
                  <a:lnTo>
                    <a:pt x="12858" y="118605"/>
                  </a:lnTo>
                  <a:lnTo>
                    <a:pt x="3247" y="158754"/>
                  </a:lnTo>
                  <a:lnTo>
                    <a:pt x="0" y="214242"/>
                  </a:lnTo>
                  <a:lnTo>
                    <a:pt x="5795" y="239108"/>
                  </a:lnTo>
                  <a:lnTo>
                    <a:pt x="17339" y="260688"/>
                  </a:lnTo>
                  <a:lnTo>
                    <a:pt x="34168" y="278078"/>
                  </a:lnTo>
                  <a:lnTo>
                    <a:pt x="56466" y="287367"/>
                  </a:lnTo>
                  <a:lnTo>
                    <a:pt x="80804" y="290325"/>
                  </a:lnTo>
                  <a:lnTo>
                    <a:pt x="135726" y="279709"/>
                  </a:lnTo>
                  <a:lnTo>
                    <a:pt x="161965" y="264331"/>
                  </a:lnTo>
                  <a:lnTo>
                    <a:pt x="174096" y="248502"/>
                  </a:lnTo>
                  <a:lnTo>
                    <a:pt x="182217" y="228598"/>
                  </a:lnTo>
                  <a:lnTo>
                    <a:pt x="185826" y="204154"/>
                  </a:lnTo>
                  <a:lnTo>
                    <a:pt x="181191" y="183932"/>
                  </a:lnTo>
                  <a:lnTo>
                    <a:pt x="170162" y="167145"/>
                  </a:lnTo>
                  <a:lnTo>
                    <a:pt x="153563" y="151885"/>
                  </a:lnTo>
                  <a:lnTo>
                    <a:pt x="144223" y="148050"/>
                  </a:lnTo>
                  <a:lnTo>
                    <a:pt x="124487" y="146909"/>
                  </a:lnTo>
                  <a:lnTo>
                    <a:pt x="93644" y="158432"/>
                  </a:lnTo>
                  <a:lnTo>
                    <a:pt x="3078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274984" y="2716352"/>
            <a:ext cx="958094" cy="263213"/>
            <a:chOff x="6274984" y="2716352"/>
            <a:chExt cx="958094" cy="263213"/>
          </a:xfrm>
        </p:grpSpPr>
        <p:sp>
          <p:nvSpPr>
            <p:cNvPr id="170" name="Freeform 169"/>
            <p:cNvSpPr/>
            <p:nvPr/>
          </p:nvSpPr>
          <p:spPr>
            <a:xfrm>
              <a:off x="6274984" y="2716352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1" y="57264"/>
                  </a:lnTo>
                  <a:lnTo>
                    <a:pt x="2340" y="89792"/>
                  </a:lnTo>
                  <a:lnTo>
                    <a:pt x="14472" y="139819"/>
                  </a:lnTo>
                  <a:lnTo>
                    <a:pt x="19756" y="192998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350147" y="2758466"/>
              <a:ext cx="51180" cy="221099"/>
            </a:xfrm>
            <a:custGeom>
              <a:avLst/>
              <a:gdLst/>
              <a:ahLst/>
              <a:cxnLst/>
              <a:rect l="0" t="0" r="0" b="0"/>
              <a:pathLst>
                <a:path w="51180" h="221099">
                  <a:moveTo>
                    <a:pt x="9065" y="0"/>
                  </a:moveTo>
                  <a:lnTo>
                    <a:pt x="732" y="37478"/>
                  </a:lnTo>
                  <a:lnTo>
                    <a:pt x="0" y="49552"/>
                  </a:lnTo>
                  <a:lnTo>
                    <a:pt x="8546" y="75445"/>
                  </a:lnTo>
                  <a:lnTo>
                    <a:pt x="31449" y="124607"/>
                  </a:lnTo>
                  <a:lnTo>
                    <a:pt x="40003" y="181415"/>
                  </a:lnTo>
                  <a:lnTo>
                    <a:pt x="5117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480947" y="2726880"/>
              <a:ext cx="15137" cy="168457"/>
            </a:xfrm>
            <a:custGeom>
              <a:avLst/>
              <a:gdLst/>
              <a:ahLst/>
              <a:cxnLst/>
              <a:rect l="0" t="0" r="0" b="0"/>
              <a:pathLst>
                <a:path w="15137" h="168457">
                  <a:moveTo>
                    <a:pt x="15136" y="0"/>
                  </a:moveTo>
                  <a:lnTo>
                    <a:pt x="6803" y="37479"/>
                  </a:lnTo>
                  <a:lnTo>
                    <a:pt x="0" y="94146"/>
                  </a:lnTo>
                  <a:lnTo>
                    <a:pt x="11453" y="136750"/>
                  </a:lnTo>
                  <a:lnTo>
                    <a:pt x="1513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890577" y="2737409"/>
              <a:ext cx="30558" cy="210571"/>
            </a:xfrm>
            <a:custGeom>
              <a:avLst/>
              <a:gdLst/>
              <a:ahLst/>
              <a:cxnLst/>
              <a:rect l="0" t="0" r="0" b="0"/>
              <a:pathLst>
                <a:path w="30558" h="210571">
                  <a:moveTo>
                    <a:pt x="5588" y="0"/>
                  </a:moveTo>
                  <a:lnTo>
                    <a:pt x="0" y="16768"/>
                  </a:lnTo>
                  <a:lnTo>
                    <a:pt x="2113" y="55141"/>
                  </a:lnTo>
                  <a:lnTo>
                    <a:pt x="20543" y="110934"/>
                  </a:lnTo>
                  <a:lnTo>
                    <a:pt x="30557" y="145953"/>
                  </a:lnTo>
                  <a:lnTo>
                    <a:pt x="27764" y="186108"/>
                  </a:lnTo>
                  <a:lnTo>
                    <a:pt x="2664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973158" y="2737409"/>
              <a:ext cx="38822" cy="189514"/>
            </a:xfrm>
            <a:custGeom>
              <a:avLst/>
              <a:gdLst/>
              <a:ahLst/>
              <a:cxnLst/>
              <a:rect l="0" t="0" r="0" b="0"/>
              <a:pathLst>
                <a:path w="38822" h="189514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2730" y="92377"/>
                  </a:lnTo>
                  <a:lnTo>
                    <a:pt x="7741" y="101359"/>
                  </a:lnTo>
                  <a:lnTo>
                    <a:pt x="22668" y="114458"/>
                  </a:lnTo>
                  <a:lnTo>
                    <a:pt x="31642" y="136658"/>
                  </a:lnTo>
                  <a:lnTo>
                    <a:pt x="3882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085679" y="2747937"/>
              <a:ext cx="42114" cy="168457"/>
            </a:xfrm>
            <a:custGeom>
              <a:avLst/>
              <a:gdLst/>
              <a:ahLst/>
              <a:cxnLst/>
              <a:rect l="0" t="0" r="0" b="0"/>
              <a:pathLst>
                <a:path w="42114" h="168457">
                  <a:moveTo>
                    <a:pt x="0" y="0"/>
                  </a:moveTo>
                  <a:lnTo>
                    <a:pt x="3119" y="42692"/>
                  </a:lnTo>
                  <a:lnTo>
                    <a:pt x="25193" y="102069"/>
                  </a:lnTo>
                  <a:lnTo>
                    <a:pt x="38424" y="143645"/>
                  </a:lnTo>
                  <a:lnTo>
                    <a:pt x="4211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174846" y="2726880"/>
              <a:ext cx="58232" cy="178986"/>
            </a:xfrm>
            <a:custGeom>
              <a:avLst/>
              <a:gdLst/>
              <a:ahLst/>
              <a:cxnLst/>
              <a:rect l="0" t="0" r="0" b="0"/>
              <a:pathLst>
                <a:path w="58232" h="1789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74248"/>
                  </a:lnTo>
                  <a:lnTo>
                    <a:pt x="37816" y="124327"/>
                  </a:lnTo>
                  <a:lnTo>
                    <a:pt x="58231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8" name="Freeform 177"/>
          <p:cNvSpPr/>
          <p:nvPr/>
        </p:nvSpPr>
        <p:spPr>
          <a:xfrm>
            <a:off x="6410715" y="3242777"/>
            <a:ext cx="216487" cy="344553"/>
          </a:xfrm>
          <a:custGeom>
            <a:avLst/>
            <a:gdLst/>
            <a:ahLst/>
            <a:cxnLst/>
            <a:rect l="0" t="0" r="0" b="0"/>
            <a:pathLst>
              <a:path w="216487" h="344553">
                <a:moveTo>
                  <a:pt x="64311" y="0"/>
                </a:moveTo>
                <a:lnTo>
                  <a:pt x="40264" y="9575"/>
                </a:lnTo>
                <a:lnTo>
                  <a:pt x="4717" y="39403"/>
                </a:lnTo>
                <a:lnTo>
                  <a:pt x="1185" y="40307"/>
                </a:lnTo>
                <a:lnTo>
                  <a:pt x="0" y="37399"/>
                </a:lnTo>
                <a:lnTo>
                  <a:pt x="380" y="31952"/>
                </a:lnTo>
                <a:lnTo>
                  <a:pt x="4143" y="27150"/>
                </a:lnTo>
                <a:lnTo>
                  <a:pt x="17682" y="18696"/>
                </a:lnTo>
                <a:lnTo>
                  <a:pt x="50625" y="12948"/>
                </a:lnTo>
                <a:lnTo>
                  <a:pt x="84432" y="16834"/>
                </a:lnTo>
                <a:lnTo>
                  <a:pt x="92932" y="21752"/>
                </a:lnTo>
                <a:lnTo>
                  <a:pt x="105498" y="36573"/>
                </a:lnTo>
                <a:lnTo>
                  <a:pt x="111862" y="57979"/>
                </a:lnTo>
                <a:lnTo>
                  <a:pt x="113559" y="70238"/>
                </a:lnTo>
                <a:lnTo>
                  <a:pt x="109206" y="90099"/>
                </a:lnTo>
                <a:lnTo>
                  <a:pt x="104769" y="98670"/>
                </a:lnTo>
                <a:lnTo>
                  <a:pt x="90481" y="111314"/>
                </a:lnTo>
                <a:lnTo>
                  <a:pt x="81757" y="116323"/>
                </a:lnTo>
                <a:lnTo>
                  <a:pt x="79451" y="118493"/>
                </a:lnTo>
                <a:lnTo>
                  <a:pt x="81423" y="118769"/>
                </a:lnTo>
                <a:lnTo>
                  <a:pt x="86247" y="117784"/>
                </a:lnTo>
                <a:lnTo>
                  <a:pt x="128984" y="127526"/>
                </a:lnTo>
                <a:lnTo>
                  <a:pt x="148036" y="135057"/>
                </a:lnTo>
                <a:lnTo>
                  <a:pt x="186615" y="165632"/>
                </a:lnTo>
                <a:lnTo>
                  <a:pt x="202454" y="191795"/>
                </a:lnTo>
                <a:lnTo>
                  <a:pt x="213610" y="250789"/>
                </a:lnTo>
                <a:lnTo>
                  <a:pt x="216486" y="261949"/>
                </a:lnTo>
                <a:lnTo>
                  <a:pt x="213442" y="283708"/>
                </a:lnTo>
                <a:lnTo>
                  <a:pt x="198575" y="312569"/>
                </a:lnTo>
                <a:lnTo>
                  <a:pt x="184815" y="327262"/>
                </a:lnTo>
                <a:lnTo>
                  <a:pt x="167001" y="337692"/>
                </a:lnTo>
                <a:lnTo>
                  <a:pt x="131652" y="344552"/>
                </a:lnTo>
                <a:lnTo>
                  <a:pt x="76414" y="330394"/>
                </a:lnTo>
                <a:lnTo>
                  <a:pt x="64311" y="3263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" name="Group 180"/>
          <p:cNvGrpSpPr/>
          <p:nvPr/>
        </p:nvGrpSpPr>
        <p:grpSpPr>
          <a:xfrm>
            <a:off x="7048819" y="3358590"/>
            <a:ext cx="205316" cy="221100"/>
            <a:chOff x="7048819" y="3358590"/>
            <a:chExt cx="205316" cy="221100"/>
          </a:xfrm>
        </p:grpSpPr>
        <p:sp>
          <p:nvSpPr>
            <p:cNvPr id="179" name="Freeform 178"/>
            <p:cNvSpPr/>
            <p:nvPr/>
          </p:nvSpPr>
          <p:spPr>
            <a:xfrm>
              <a:off x="7216483" y="3358590"/>
              <a:ext cx="16595" cy="221100"/>
            </a:xfrm>
            <a:custGeom>
              <a:avLst/>
              <a:gdLst/>
              <a:ahLst/>
              <a:cxnLst/>
              <a:rect l="0" t="0" r="0" b="0"/>
              <a:pathLst>
                <a:path w="16595" h="221100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11350" y="154168"/>
                  </a:lnTo>
                  <a:lnTo>
                    <a:pt x="15904" y="209049"/>
                  </a:lnTo>
                  <a:lnTo>
                    <a:pt x="16594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048819" y="3369119"/>
              <a:ext cx="205316" cy="144511"/>
            </a:xfrm>
            <a:custGeom>
              <a:avLst/>
              <a:gdLst/>
              <a:ahLst/>
              <a:cxnLst/>
              <a:rect l="0" t="0" r="0" b="0"/>
              <a:pathLst>
                <a:path w="205316" h="144511">
                  <a:moveTo>
                    <a:pt x="205315" y="136870"/>
                  </a:moveTo>
                  <a:lnTo>
                    <a:pt x="167838" y="128537"/>
                  </a:lnTo>
                  <a:lnTo>
                    <a:pt x="116414" y="126776"/>
                  </a:lnTo>
                  <a:lnTo>
                    <a:pt x="92104" y="132774"/>
                  </a:lnTo>
                  <a:lnTo>
                    <a:pt x="68431" y="140899"/>
                  </a:lnTo>
                  <a:lnTo>
                    <a:pt x="42313" y="144510"/>
                  </a:lnTo>
                  <a:lnTo>
                    <a:pt x="21346" y="139876"/>
                  </a:lnTo>
                  <a:lnTo>
                    <a:pt x="12479" y="135364"/>
                  </a:lnTo>
                  <a:lnTo>
                    <a:pt x="6568" y="126508"/>
                  </a:lnTo>
                  <a:lnTo>
                    <a:pt x="0" y="101069"/>
                  </a:lnTo>
                  <a:lnTo>
                    <a:pt x="3019" y="46654"/>
                  </a:lnTo>
                  <a:lnTo>
                    <a:pt x="52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592449" y="357968"/>
            <a:ext cx="3103054" cy="705411"/>
            <a:chOff x="592449" y="357968"/>
            <a:chExt cx="3103054" cy="705411"/>
          </a:xfrm>
        </p:grpSpPr>
        <p:sp>
          <p:nvSpPr>
            <p:cNvPr id="2" name="Freeform 1"/>
            <p:cNvSpPr/>
            <p:nvPr/>
          </p:nvSpPr>
          <p:spPr>
            <a:xfrm>
              <a:off x="592449" y="357968"/>
              <a:ext cx="49790" cy="452727"/>
            </a:xfrm>
            <a:custGeom>
              <a:avLst/>
              <a:gdLst/>
              <a:ahLst/>
              <a:cxnLst/>
              <a:rect l="0" t="0" r="0" b="0"/>
              <a:pathLst>
                <a:path w="49790" h="452727">
                  <a:moveTo>
                    <a:pt x="49789" y="0"/>
                  </a:moveTo>
                  <a:lnTo>
                    <a:pt x="34148" y="27556"/>
                  </a:lnTo>
                  <a:lnTo>
                    <a:pt x="21700" y="86899"/>
                  </a:lnTo>
                  <a:lnTo>
                    <a:pt x="18894" y="149357"/>
                  </a:lnTo>
                  <a:lnTo>
                    <a:pt x="17170" y="212820"/>
                  </a:lnTo>
                  <a:lnTo>
                    <a:pt x="6777" y="270936"/>
                  </a:lnTo>
                  <a:lnTo>
                    <a:pt x="0" y="325553"/>
                  </a:lnTo>
                  <a:lnTo>
                    <a:pt x="1111" y="375661"/>
                  </a:lnTo>
                  <a:lnTo>
                    <a:pt x="5730" y="417024"/>
                  </a:lnTo>
                  <a:lnTo>
                    <a:pt x="7675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52808" y="410611"/>
              <a:ext cx="52643" cy="389555"/>
            </a:xfrm>
            <a:custGeom>
              <a:avLst/>
              <a:gdLst/>
              <a:ahLst/>
              <a:cxnLst/>
              <a:rect l="0" t="0" r="0" b="0"/>
              <a:pathLst>
                <a:path w="52643" h="389555">
                  <a:moveTo>
                    <a:pt x="52642" y="0"/>
                  </a:moveTo>
                  <a:lnTo>
                    <a:pt x="35854" y="63450"/>
                  </a:lnTo>
                  <a:lnTo>
                    <a:pt x="29309" y="121544"/>
                  </a:lnTo>
                  <a:lnTo>
                    <a:pt x="22687" y="178687"/>
                  </a:lnTo>
                  <a:lnTo>
                    <a:pt x="20209" y="239064"/>
                  </a:lnTo>
                  <a:lnTo>
                    <a:pt x="13917" y="288942"/>
                  </a:lnTo>
                  <a:lnTo>
                    <a:pt x="8078" y="35196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295" y="610652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83014" y="7236"/>
                  </a:lnTo>
                  <a:lnTo>
                    <a:pt x="126791" y="12998"/>
                  </a:lnTo>
                  <a:lnTo>
                    <a:pt x="70279" y="25055"/>
                  </a:lnTo>
                  <a:lnTo>
                    <a:pt x="17703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1264" y="589595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5468" y="58617"/>
                  </a:lnTo>
                  <a:lnTo>
                    <a:pt x="10334" y="120027"/>
                  </a:lnTo>
                  <a:lnTo>
                    <a:pt x="2388" y="16907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73906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585" y="558010"/>
              <a:ext cx="193793" cy="242156"/>
            </a:xfrm>
            <a:custGeom>
              <a:avLst/>
              <a:gdLst/>
              <a:ahLst/>
              <a:cxnLst/>
              <a:rect l="0" t="0" r="0" b="0"/>
              <a:pathLst>
                <a:path w="193793" h="242156">
                  <a:moveTo>
                    <a:pt x="179176" y="0"/>
                  </a:moveTo>
                  <a:lnTo>
                    <a:pt x="120559" y="5589"/>
                  </a:lnTo>
                  <a:lnTo>
                    <a:pt x="100092" y="14572"/>
                  </a:lnTo>
                  <a:lnTo>
                    <a:pt x="41833" y="41545"/>
                  </a:lnTo>
                  <a:lnTo>
                    <a:pt x="22208" y="50050"/>
                  </a:lnTo>
                  <a:lnTo>
                    <a:pt x="5688" y="61629"/>
                  </a:lnTo>
                  <a:lnTo>
                    <a:pt x="1516" y="69162"/>
                  </a:lnTo>
                  <a:lnTo>
                    <a:pt x="0" y="86890"/>
                  </a:lnTo>
                  <a:lnTo>
                    <a:pt x="4744" y="94192"/>
                  </a:lnTo>
                  <a:lnTo>
                    <a:pt x="22492" y="105424"/>
                  </a:lnTo>
                  <a:lnTo>
                    <a:pt x="79249" y="122167"/>
                  </a:lnTo>
                  <a:lnTo>
                    <a:pt x="133615" y="136739"/>
                  </a:lnTo>
                  <a:lnTo>
                    <a:pt x="178495" y="150882"/>
                  </a:lnTo>
                  <a:lnTo>
                    <a:pt x="185741" y="157910"/>
                  </a:lnTo>
                  <a:lnTo>
                    <a:pt x="193792" y="178197"/>
                  </a:lnTo>
                  <a:lnTo>
                    <a:pt x="193600" y="187818"/>
                  </a:lnTo>
                  <a:lnTo>
                    <a:pt x="187146" y="204747"/>
                  </a:lnTo>
                  <a:lnTo>
                    <a:pt x="173360" y="216951"/>
                  </a:lnTo>
                  <a:lnTo>
                    <a:pt x="130324" y="234317"/>
                  </a:lnTo>
                  <a:lnTo>
                    <a:pt x="94948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6632" y="368497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5468" y="58617"/>
                  </a:lnTo>
                  <a:lnTo>
                    <a:pt x="18739" y="113961"/>
                  </a:lnTo>
                  <a:lnTo>
                    <a:pt x="20599" y="176885"/>
                  </a:lnTo>
                  <a:lnTo>
                    <a:pt x="20966" y="240311"/>
                  </a:lnTo>
                  <a:lnTo>
                    <a:pt x="12633" y="29725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73989" y="499778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5589"/>
                  </a:moveTo>
                  <a:lnTo>
                    <a:pt x="193802" y="0"/>
                  </a:lnTo>
                  <a:lnTo>
                    <a:pt x="133818" y="3272"/>
                  </a:lnTo>
                  <a:lnTo>
                    <a:pt x="74483" y="8251"/>
                  </a:lnTo>
                  <a:lnTo>
                    <a:pt x="15528" y="2231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31005" y="579067"/>
              <a:ext cx="254536" cy="196642"/>
            </a:xfrm>
            <a:custGeom>
              <a:avLst/>
              <a:gdLst/>
              <a:ahLst/>
              <a:cxnLst/>
              <a:rect l="0" t="0" r="0" b="0"/>
              <a:pathLst>
                <a:path w="254536" h="196642">
                  <a:moveTo>
                    <a:pt x="111482" y="0"/>
                  </a:moveTo>
                  <a:lnTo>
                    <a:pt x="89125" y="0"/>
                  </a:lnTo>
                  <a:lnTo>
                    <a:pt x="68790" y="9359"/>
                  </a:lnTo>
                  <a:lnTo>
                    <a:pt x="25055" y="46639"/>
                  </a:lnTo>
                  <a:lnTo>
                    <a:pt x="10288" y="65182"/>
                  </a:lnTo>
                  <a:lnTo>
                    <a:pt x="2166" y="88241"/>
                  </a:lnTo>
                  <a:lnTo>
                    <a:pt x="0" y="100941"/>
                  </a:lnTo>
                  <a:lnTo>
                    <a:pt x="3833" y="124411"/>
                  </a:lnTo>
                  <a:lnTo>
                    <a:pt x="25357" y="168075"/>
                  </a:lnTo>
                  <a:lnTo>
                    <a:pt x="44738" y="183104"/>
                  </a:lnTo>
                  <a:lnTo>
                    <a:pt x="68950" y="192514"/>
                  </a:lnTo>
                  <a:lnTo>
                    <a:pt x="107718" y="196641"/>
                  </a:lnTo>
                  <a:lnTo>
                    <a:pt x="163628" y="185093"/>
                  </a:lnTo>
                  <a:lnTo>
                    <a:pt x="204970" y="170616"/>
                  </a:lnTo>
                  <a:lnTo>
                    <a:pt x="229389" y="151808"/>
                  </a:lnTo>
                  <a:lnTo>
                    <a:pt x="244213" y="134151"/>
                  </a:lnTo>
                  <a:lnTo>
                    <a:pt x="252362" y="111485"/>
                  </a:lnTo>
                  <a:lnTo>
                    <a:pt x="254535" y="98890"/>
                  </a:lnTo>
                  <a:lnTo>
                    <a:pt x="250710" y="75536"/>
                  </a:lnTo>
                  <a:lnTo>
                    <a:pt x="229191" y="31948"/>
                  </a:lnTo>
                  <a:lnTo>
                    <a:pt x="216049" y="20048"/>
                  </a:lnTo>
                  <a:lnTo>
                    <a:pt x="19571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9762" y="596597"/>
              <a:ext cx="190826" cy="466782"/>
            </a:xfrm>
            <a:custGeom>
              <a:avLst/>
              <a:gdLst/>
              <a:ahLst/>
              <a:cxnLst/>
              <a:rect l="0" t="0" r="0" b="0"/>
              <a:pathLst>
                <a:path w="190826" h="466782">
                  <a:moveTo>
                    <a:pt x="165979" y="45641"/>
                  </a:moveTo>
                  <a:lnTo>
                    <a:pt x="128892" y="10894"/>
                  </a:lnTo>
                  <a:lnTo>
                    <a:pt x="110891" y="1732"/>
                  </a:lnTo>
                  <a:lnTo>
                    <a:pt x="88073" y="0"/>
                  </a:lnTo>
                  <a:lnTo>
                    <a:pt x="63504" y="4299"/>
                  </a:lnTo>
                  <a:lnTo>
                    <a:pt x="40886" y="14009"/>
                  </a:lnTo>
                  <a:lnTo>
                    <a:pt x="25374" y="29242"/>
                  </a:lnTo>
                  <a:lnTo>
                    <a:pt x="5883" y="67618"/>
                  </a:lnTo>
                  <a:lnTo>
                    <a:pt x="0" y="109734"/>
                  </a:lnTo>
                  <a:lnTo>
                    <a:pt x="2684" y="121125"/>
                  </a:lnTo>
                  <a:lnTo>
                    <a:pt x="7982" y="129889"/>
                  </a:lnTo>
                  <a:lnTo>
                    <a:pt x="15024" y="136901"/>
                  </a:lnTo>
                  <a:lnTo>
                    <a:pt x="35327" y="144693"/>
                  </a:lnTo>
                  <a:lnTo>
                    <a:pt x="47292" y="146770"/>
                  </a:lnTo>
                  <a:lnTo>
                    <a:pt x="66825" y="142840"/>
                  </a:lnTo>
                  <a:lnTo>
                    <a:pt x="83306" y="132124"/>
                  </a:lnTo>
                  <a:lnTo>
                    <a:pt x="104568" y="106361"/>
                  </a:lnTo>
                  <a:lnTo>
                    <a:pt x="114508" y="86665"/>
                  </a:lnTo>
                  <a:lnTo>
                    <a:pt x="118797" y="85859"/>
                  </a:lnTo>
                  <a:lnTo>
                    <a:pt x="122826" y="91170"/>
                  </a:lnTo>
                  <a:lnTo>
                    <a:pt x="144830" y="154345"/>
                  </a:lnTo>
                  <a:lnTo>
                    <a:pt x="153352" y="213342"/>
                  </a:lnTo>
                  <a:lnTo>
                    <a:pt x="164611" y="274086"/>
                  </a:lnTo>
                  <a:lnTo>
                    <a:pt x="180521" y="322858"/>
                  </a:lnTo>
                  <a:lnTo>
                    <a:pt x="190825" y="367465"/>
                  </a:lnTo>
                  <a:lnTo>
                    <a:pt x="189499" y="396124"/>
                  </a:lnTo>
                  <a:lnTo>
                    <a:pt x="181892" y="418220"/>
                  </a:lnTo>
                  <a:lnTo>
                    <a:pt x="176587" y="427388"/>
                  </a:lnTo>
                  <a:lnTo>
                    <a:pt x="161335" y="440694"/>
                  </a:lnTo>
                  <a:lnTo>
                    <a:pt x="141688" y="449338"/>
                  </a:lnTo>
                  <a:lnTo>
                    <a:pt x="82942" y="460931"/>
                  </a:lnTo>
                  <a:lnTo>
                    <a:pt x="50165" y="4667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82743" y="515896"/>
              <a:ext cx="101983" cy="194373"/>
            </a:xfrm>
            <a:custGeom>
              <a:avLst/>
              <a:gdLst/>
              <a:ahLst/>
              <a:cxnLst/>
              <a:rect l="0" t="0" r="0" b="0"/>
              <a:pathLst>
                <a:path w="101983" h="194373">
                  <a:moveTo>
                    <a:pt x="17754" y="94756"/>
                  </a:moveTo>
                  <a:lnTo>
                    <a:pt x="17754" y="153373"/>
                  </a:lnTo>
                  <a:lnTo>
                    <a:pt x="23343" y="188163"/>
                  </a:lnTo>
                  <a:lnTo>
                    <a:pt x="22650" y="193293"/>
                  </a:lnTo>
                  <a:lnTo>
                    <a:pt x="19848" y="194372"/>
                  </a:lnTo>
                  <a:lnTo>
                    <a:pt x="15641" y="192752"/>
                  </a:lnTo>
                  <a:lnTo>
                    <a:pt x="7846" y="178474"/>
                  </a:lnTo>
                  <a:lnTo>
                    <a:pt x="0" y="144128"/>
                  </a:lnTo>
                  <a:lnTo>
                    <a:pt x="795" y="104316"/>
                  </a:lnTo>
                  <a:lnTo>
                    <a:pt x="6707" y="77948"/>
                  </a:lnTo>
                  <a:lnTo>
                    <a:pt x="23190" y="44543"/>
                  </a:lnTo>
                  <a:lnTo>
                    <a:pt x="36157" y="27206"/>
                  </a:lnTo>
                  <a:lnTo>
                    <a:pt x="55959" y="14821"/>
                  </a:lnTo>
                  <a:lnTo>
                    <a:pt x="1019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12343" y="543569"/>
              <a:ext cx="230352" cy="180957"/>
            </a:xfrm>
            <a:custGeom>
              <a:avLst/>
              <a:gdLst/>
              <a:ahLst/>
              <a:cxnLst/>
              <a:rect l="0" t="0" r="0" b="0"/>
              <a:pathLst>
                <a:path w="230352" h="180957">
                  <a:moveTo>
                    <a:pt x="146123" y="24969"/>
                  </a:moveTo>
                  <a:lnTo>
                    <a:pt x="128142" y="9328"/>
                  </a:lnTo>
                  <a:lnTo>
                    <a:pt x="111225" y="1250"/>
                  </a:lnTo>
                  <a:lnTo>
                    <a:pt x="92008" y="0"/>
                  </a:lnTo>
                  <a:lnTo>
                    <a:pt x="51076" y="8729"/>
                  </a:lnTo>
                  <a:lnTo>
                    <a:pt x="25284" y="23927"/>
                  </a:lnTo>
                  <a:lnTo>
                    <a:pt x="13258" y="39714"/>
                  </a:lnTo>
                  <a:lnTo>
                    <a:pt x="5184" y="59598"/>
                  </a:lnTo>
                  <a:lnTo>
                    <a:pt x="0" y="110492"/>
                  </a:lnTo>
                  <a:lnTo>
                    <a:pt x="1630" y="135509"/>
                  </a:lnTo>
                  <a:lnTo>
                    <a:pt x="10154" y="154427"/>
                  </a:lnTo>
                  <a:lnTo>
                    <a:pt x="33696" y="178231"/>
                  </a:lnTo>
                  <a:lnTo>
                    <a:pt x="41926" y="180956"/>
                  </a:lnTo>
                  <a:lnTo>
                    <a:pt x="49752" y="180433"/>
                  </a:lnTo>
                  <a:lnTo>
                    <a:pt x="84713" y="162783"/>
                  </a:lnTo>
                  <a:lnTo>
                    <a:pt x="109470" y="132354"/>
                  </a:lnTo>
                  <a:lnTo>
                    <a:pt x="118134" y="107011"/>
                  </a:lnTo>
                  <a:lnTo>
                    <a:pt x="120815" y="80150"/>
                  </a:lnTo>
                  <a:lnTo>
                    <a:pt x="118108" y="52613"/>
                  </a:lnTo>
                  <a:lnTo>
                    <a:pt x="115748" y="46908"/>
                  </a:lnTo>
                  <a:lnTo>
                    <a:pt x="113004" y="46614"/>
                  </a:lnTo>
                  <a:lnTo>
                    <a:pt x="110006" y="49928"/>
                  </a:lnTo>
                  <a:lnTo>
                    <a:pt x="110347" y="54477"/>
                  </a:lnTo>
                  <a:lnTo>
                    <a:pt x="116964" y="65770"/>
                  </a:lnTo>
                  <a:lnTo>
                    <a:pt x="178864" y="128145"/>
                  </a:lnTo>
                  <a:lnTo>
                    <a:pt x="230351" y="161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87003" y="492451"/>
              <a:ext cx="250490" cy="212959"/>
            </a:xfrm>
            <a:custGeom>
              <a:avLst/>
              <a:gdLst/>
              <a:ahLst/>
              <a:cxnLst/>
              <a:rect l="0" t="0" r="0" b="0"/>
              <a:pathLst>
                <a:path w="250490" h="212959">
                  <a:moveTo>
                    <a:pt x="8333" y="107673"/>
                  </a:moveTo>
                  <a:lnTo>
                    <a:pt x="0" y="145151"/>
                  </a:lnTo>
                  <a:lnTo>
                    <a:pt x="1575" y="179999"/>
                  </a:lnTo>
                  <a:lnTo>
                    <a:pt x="3828" y="190985"/>
                  </a:lnTo>
                  <a:lnTo>
                    <a:pt x="5330" y="193630"/>
                  </a:lnTo>
                  <a:lnTo>
                    <a:pt x="6331" y="190714"/>
                  </a:lnTo>
                  <a:lnTo>
                    <a:pt x="8070" y="138669"/>
                  </a:lnTo>
                  <a:lnTo>
                    <a:pt x="8281" y="77704"/>
                  </a:lnTo>
                  <a:lnTo>
                    <a:pt x="8299" y="63127"/>
                  </a:lnTo>
                  <a:lnTo>
                    <a:pt x="11820" y="52239"/>
                  </a:lnTo>
                  <a:lnTo>
                    <a:pt x="25091" y="37022"/>
                  </a:lnTo>
                  <a:lnTo>
                    <a:pt x="32373" y="34836"/>
                  </a:lnTo>
                  <a:lnTo>
                    <a:pt x="39567" y="35718"/>
                  </a:lnTo>
                  <a:lnTo>
                    <a:pt x="46704" y="38646"/>
                  </a:lnTo>
                  <a:lnTo>
                    <a:pt x="67925" y="59534"/>
                  </a:lnTo>
                  <a:lnTo>
                    <a:pt x="85312" y="91015"/>
                  </a:lnTo>
                  <a:lnTo>
                    <a:pt x="85389" y="89549"/>
                  </a:lnTo>
                  <a:lnTo>
                    <a:pt x="84270" y="85062"/>
                  </a:lnTo>
                  <a:lnTo>
                    <a:pt x="88285" y="56390"/>
                  </a:lnTo>
                  <a:lnTo>
                    <a:pt x="102473" y="23848"/>
                  </a:lnTo>
                  <a:lnTo>
                    <a:pt x="118023" y="8806"/>
                  </a:lnTo>
                  <a:lnTo>
                    <a:pt x="127084" y="3157"/>
                  </a:lnTo>
                  <a:lnTo>
                    <a:pt x="146509" y="0"/>
                  </a:lnTo>
                  <a:lnTo>
                    <a:pt x="156603" y="796"/>
                  </a:lnTo>
                  <a:lnTo>
                    <a:pt x="174057" y="7920"/>
                  </a:lnTo>
                  <a:lnTo>
                    <a:pt x="181986" y="13095"/>
                  </a:lnTo>
                  <a:lnTo>
                    <a:pt x="193917" y="28203"/>
                  </a:lnTo>
                  <a:lnTo>
                    <a:pt x="226892" y="87034"/>
                  </a:lnTo>
                  <a:lnTo>
                    <a:pt x="242968" y="134402"/>
                  </a:lnTo>
                  <a:lnTo>
                    <a:pt x="249003" y="191375"/>
                  </a:lnTo>
                  <a:lnTo>
                    <a:pt x="250489" y="2129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89637" y="831751"/>
              <a:ext cx="2326799" cy="94757"/>
            </a:xfrm>
            <a:custGeom>
              <a:avLst/>
              <a:gdLst/>
              <a:ahLst/>
              <a:cxnLst/>
              <a:rect l="0" t="0" r="0" b="0"/>
              <a:pathLst>
                <a:path w="2326799" h="94757">
                  <a:moveTo>
                    <a:pt x="2326798" y="10528"/>
                  </a:moveTo>
                  <a:lnTo>
                    <a:pt x="2272653" y="2195"/>
                  </a:lnTo>
                  <a:lnTo>
                    <a:pt x="2217707" y="433"/>
                  </a:lnTo>
                  <a:lnTo>
                    <a:pt x="2160623" y="86"/>
                  </a:lnTo>
                  <a:lnTo>
                    <a:pt x="2111314" y="25"/>
                  </a:lnTo>
                  <a:lnTo>
                    <a:pt x="2058490" y="7"/>
                  </a:lnTo>
                  <a:lnTo>
                    <a:pt x="1997735" y="2"/>
                  </a:lnTo>
                  <a:lnTo>
                    <a:pt x="1952040" y="1"/>
                  </a:lnTo>
                  <a:lnTo>
                    <a:pt x="1891455" y="0"/>
                  </a:lnTo>
                  <a:lnTo>
                    <a:pt x="1836459" y="5589"/>
                  </a:lnTo>
                  <a:lnTo>
                    <a:pt x="1794574" y="8333"/>
                  </a:lnTo>
                  <a:lnTo>
                    <a:pt x="1749833" y="9553"/>
                  </a:lnTo>
                  <a:lnTo>
                    <a:pt x="1687522" y="10239"/>
                  </a:lnTo>
                  <a:lnTo>
                    <a:pt x="1636044" y="10443"/>
                  </a:lnTo>
                  <a:lnTo>
                    <a:pt x="1577378" y="10503"/>
                  </a:lnTo>
                  <a:lnTo>
                    <a:pt x="1517881" y="10521"/>
                  </a:lnTo>
                  <a:lnTo>
                    <a:pt x="1467237" y="10526"/>
                  </a:lnTo>
                  <a:lnTo>
                    <a:pt x="1407648" y="11698"/>
                  </a:lnTo>
                  <a:lnTo>
                    <a:pt x="1362226" y="16117"/>
                  </a:lnTo>
                  <a:lnTo>
                    <a:pt x="1307384" y="19593"/>
                  </a:lnTo>
                  <a:lnTo>
                    <a:pt x="1250320" y="20623"/>
                  </a:lnTo>
                  <a:lnTo>
                    <a:pt x="1200137" y="20928"/>
                  </a:lnTo>
                  <a:lnTo>
                    <a:pt x="1144453" y="21019"/>
                  </a:lnTo>
                  <a:lnTo>
                    <a:pt x="1100971" y="21040"/>
                  </a:lnTo>
                  <a:lnTo>
                    <a:pt x="1042931" y="24171"/>
                  </a:lnTo>
                  <a:lnTo>
                    <a:pt x="994149" y="29389"/>
                  </a:lnTo>
                  <a:lnTo>
                    <a:pt x="941480" y="34054"/>
                  </a:lnTo>
                  <a:lnTo>
                    <a:pt x="886880" y="39726"/>
                  </a:lnTo>
                  <a:lnTo>
                    <a:pt x="843385" y="41052"/>
                  </a:lnTo>
                  <a:lnTo>
                    <a:pt x="800657" y="41642"/>
                  </a:lnTo>
                  <a:lnTo>
                    <a:pt x="758270" y="41904"/>
                  </a:lnTo>
                  <a:lnTo>
                    <a:pt x="701184" y="42052"/>
                  </a:lnTo>
                  <a:lnTo>
                    <a:pt x="645276" y="42095"/>
                  </a:lnTo>
                  <a:lnTo>
                    <a:pt x="589326" y="45228"/>
                  </a:lnTo>
                  <a:lnTo>
                    <a:pt x="533390" y="51178"/>
                  </a:lnTo>
                  <a:lnTo>
                    <a:pt x="481007" y="59589"/>
                  </a:lnTo>
                  <a:lnTo>
                    <a:pt x="420681" y="63279"/>
                  </a:lnTo>
                  <a:lnTo>
                    <a:pt x="357833" y="70092"/>
                  </a:lnTo>
                  <a:lnTo>
                    <a:pt x="315794" y="72096"/>
                  </a:lnTo>
                  <a:lnTo>
                    <a:pt x="270594" y="72987"/>
                  </a:lnTo>
                  <a:lnTo>
                    <a:pt x="223209" y="73383"/>
                  </a:lnTo>
                  <a:lnTo>
                    <a:pt x="174853" y="73559"/>
                  </a:lnTo>
                  <a:lnTo>
                    <a:pt x="123948" y="79247"/>
                  </a:lnTo>
                  <a:lnTo>
                    <a:pt x="69870" y="88341"/>
                  </a:lnTo>
                  <a:lnTo>
                    <a:pt x="39242" y="9190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48103" y="531364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2" y="0"/>
                  </a:lnTo>
                  <a:lnTo>
                    <a:pt x="113040" y="375"/>
                  </a:lnTo>
                  <a:lnTo>
                    <a:pt x="61973" y="455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906394" y="200041"/>
            <a:ext cx="2278453" cy="537484"/>
            <a:chOff x="3906394" y="200041"/>
            <a:chExt cx="2278453" cy="537484"/>
          </a:xfrm>
        </p:grpSpPr>
        <p:sp>
          <p:nvSpPr>
            <p:cNvPr id="18" name="Freeform 17"/>
            <p:cNvSpPr/>
            <p:nvPr/>
          </p:nvSpPr>
          <p:spPr>
            <a:xfrm>
              <a:off x="3906394" y="368497"/>
              <a:ext cx="261868" cy="369028"/>
            </a:xfrm>
            <a:custGeom>
              <a:avLst/>
              <a:gdLst/>
              <a:ahLst/>
              <a:cxnLst/>
              <a:rect l="0" t="0" r="0" b="0"/>
              <a:pathLst>
                <a:path w="261868" h="369028">
                  <a:moveTo>
                    <a:pt x="31264" y="21057"/>
                  </a:moveTo>
                  <a:lnTo>
                    <a:pt x="14475" y="76102"/>
                  </a:lnTo>
                  <a:lnTo>
                    <a:pt x="7930" y="127510"/>
                  </a:lnTo>
                  <a:lnTo>
                    <a:pt x="1308" y="182725"/>
                  </a:lnTo>
                  <a:lnTo>
                    <a:pt x="0" y="239861"/>
                  </a:lnTo>
                  <a:lnTo>
                    <a:pt x="2861" y="300021"/>
                  </a:lnTo>
                  <a:lnTo>
                    <a:pt x="14270" y="335340"/>
                  </a:lnTo>
                  <a:lnTo>
                    <a:pt x="19934" y="346392"/>
                  </a:lnTo>
                  <a:lnTo>
                    <a:pt x="35587" y="361792"/>
                  </a:lnTo>
                  <a:lnTo>
                    <a:pt x="44674" y="367537"/>
                  </a:lnTo>
                  <a:lnTo>
                    <a:pt x="55412" y="369027"/>
                  </a:lnTo>
                  <a:lnTo>
                    <a:pt x="92881" y="359945"/>
                  </a:lnTo>
                  <a:lnTo>
                    <a:pt x="141224" y="335916"/>
                  </a:lnTo>
                  <a:lnTo>
                    <a:pt x="166400" y="312440"/>
                  </a:lnTo>
                  <a:lnTo>
                    <a:pt x="218429" y="252384"/>
                  </a:lnTo>
                  <a:lnTo>
                    <a:pt x="242800" y="210511"/>
                  </a:lnTo>
                  <a:lnTo>
                    <a:pt x="257709" y="160039"/>
                  </a:lnTo>
                  <a:lnTo>
                    <a:pt x="261867" y="105009"/>
                  </a:lnTo>
                  <a:lnTo>
                    <a:pt x="259467" y="66209"/>
                  </a:lnTo>
                  <a:lnTo>
                    <a:pt x="244653" y="9625"/>
                  </a:lnTo>
                  <a:lnTo>
                    <a:pt x="2418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71038" y="442196"/>
              <a:ext cx="235752" cy="242157"/>
            </a:xfrm>
            <a:custGeom>
              <a:avLst/>
              <a:gdLst/>
              <a:ahLst/>
              <a:cxnLst/>
              <a:rect l="0" t="0" r="0" b="0"/>
              <a:pathLst>
                <a:path w="235752" h="242157">
                  <a:moveTo>
                    <a:pt x="119345" y="0"/>
                  </a:moveTo>
                  <a:lnTo>
                    <a:pt x="55918" y="28681"/>
                  </a:lnTo>
                  <a:lnTo>
                    <a:pt x="3498" y="60204"/>
                  </a:lnTo>
                  <a:lnTo>
                    <a:pt x="0" y="67042"/>
                  </a:lnTo>
                  <a:lnTo>
                    <a:pt x="1177" y="73941"/>
                  </a:lnTo>
                  <a:lnTo>
                    <a:pt x="5471" y="80879"/>
                  </a:lnTo>
                  <a:lnTo>
                    <a:pt x="14184" y="85505"/>
                  </a:lnTo>
                  <a:lnTo>
                    <a:pt x="67073" y="99168"/>
                  </a:lnTo>
                  <a:lnTo>
                    <a:pt x="128536" y="122027"/>
                  </a:lnTo>
                  <a:lnTo>
                    <a:pt x="191757" y="144989"/>
                  </a:lnTo>
                  <a:lnTo>
                    <a:pt x="216190" y="163973"/>
                  </a:lnTo>
                  <a:lnTo>
                    <a:pt x="231017" y="181671"/>
                  </a:lnTo>
                  <a:lnTo>
                    <a:pt x="234737" y="191304"/>
                  </a:lnTo>
                  <a:lnTo>
                    <a:pt x="235751" y="211366"/>
                  </a:lnTo>
                  <a:lnTo>
                    <a:pt x="232044" y="219290"/>
                  </a:lnTo>
                  <a:lnTo>
                    <a:pt x="218567" y="231213"/>
                  </a:lnTo>
                  <a:lnTo>
                    <a:pt x="197759" y="237292"/>
                  </a:lnTo>
                  <a:lnTo>
                    <a:pt x="137297" y="241515"/>
                  </a:lnTo>
                  <a:lnTo>
                    <a:pt x="119345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48311" y="471033"/>
              <a:ext cx="136324" cy="202791"/>
            </a:xfrm>
            <a:custGeom>
              <a:avLst/>
              <a:gdLst/>
              <a:ahLst/>
              <a:cxnLst/>
              <a:rect l="0" t="0" r="0" b="0"/>
              <a:pathLst>
                <a:path w="136324" h="202791">
                  <a:moveTo>
                    <a:pt x="0" y="76448"/>
                  </a:moveTo>
                  <a:lnTo>
                    <a:pt x="11178" y="65270"/>
                  </a:lnTo>
                  <a:lnTo>
                    <a:pt x="32264" y="59782"/>
                  </a:lnTo>
                  <a:lnTo>
                    <a:pt x="93459" y="47564"/>
                  </a:lnTo>
                  <a:lnTo>
                    <a:pt x="115236" y="40994"/>
                  </a:lnTo>
                  <a:lnTo>
                    <a:pt x="123617" y="35265"/>
                  </a:lnTo>
                  <a:lnTo>
                    <a:pt x="136049" y="19540"/>
                  </a:lnTo>
                  <a:lnTo>
                    <a:pt x="136323" y="12773"/>
                  </a:lnTo>
                  <a:lnTo>
                    <a:pt x="132995" y="7092"/>
                  </a:lnTo>
                  <a:lnTo>
                    <a:pt x="127268" y="2135"/>
                  </a:lnTo>
                  <a:lnTo>
                    <a:pt x="119940" y="0"/>
                  </a:lnTo>
                  <a:lnTo>
                    <a:pt x="102440" y="747"/>
                  </a:lnTo>
                  <a:lnTo>
                    <a:pt x="86083" y="8098"/>
                  </a:lnTo>
                  <a:lnTo>
                    <a:pt x="43311" y="39718"/>
                  </a:lnTo>
                  <a:lnTo>
                    <a:pt x="22679" y="77512"/>
                  </a:lnTo>
                  <a:lnTo>
                    <a:pt x="15929" y="99148"/>
                  </a:lnTo>
                  <a:lnTo>
                    <a:pt x="12929" y="124362"/>
                  </a:lnTo>
                  <a:lnTo>
                    <a:pt x="17834" y="144926"/>
                  </a:lnTo>
                  <a:lnTo>
                    <a:pt x="40047" y="177192"/>
                  </a:lnTo>
                  <a:lnTo>
                    <a:pt x="59523" y="188684"/>
                  </a:lnTo>
                  <a:lnTo>
                    <a:pt x="105285" y="202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90383" y="452725"/>
              <a:ext cx="148080" cy="210571"/>
            </a:xfrm>
            <a:custGeom>
              <a:avLst/>
              <a:gdLst/>
              <a:ahLst/>
              <a:cxnLst/>
              <a:rect l="0" t="0" r="0" b="0"/>
              <a:pathLst>
                <a:path w="148080" h="210571">
                  <a:moveTo>
                    <a:pt x="115896" y="0"/>
                  </a:moveTo>
                  <a:lnTo>
                    <a:pt x="89510" y="15641"/>
                  </a:lnTo>
                  <a:lnTo>
                    <a:pt x="32584" y="34844"/>
                  </a:lnTo>
                  <a:lnTo>
                    <a:pt x="5944" y="51138"/>
                  </a:lnTo>
                  <a:lnTo>
                    <a:pt x="1650" y="59828"/>
                  </a:lnTo>
                  <a:lnTo>
                    <a:pt x="0" y="81962"/>
                  </a:lnTo>
                  <a:lnTo>
                    <a:pt x="3537" y="90906"/>
                  </a:lnTo>
                  <a:lnTo>
                    <a:pt x="16826" y="103964"/>
                  </a:lnTo>
                  <a:lnTo>
                    <a:pt x="68424" y="121878"/>
                  </a:lnTo>
                  <a:lnTo>
                    <a:pt x="125720" y="140254"/>
                  </a:lnTo>
                  <a:lnTo>
                    <a:pt x="140929" y="153582"/>
                  </a:lnTo>
                  <a:lnTo>
                    <a:pt x="146623" y="162050"/>
                  </a:lnTo>
                  <a:lnTo>
                    <a:pt x="148079" y="170034"/>
                  </a:lnTo>
                  <a:lnTo>
                    <a:pt x="146710" y="177697"/>
                  </a:lnTo>
                  <a:lnTo>
                    <a:pt x="143458" y="185145"/>
                  </a:lnTo>
                  <a:lnTo>
                    <a:pt x="130486" y="196540"/>
                  </a:lnTo>
                  <a:lnTo>
                    <a:pt x="111852" y="204334"/>
                  </a:lnTo>
                  <a:lnTo>
                    <a:pt x="5272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34595" y="200041"/>
              <a:ext cx="217902" cy="414475"/>
            </a:xfrm>
            <a:custGeom>
              <a:avLst/>
              <a:gdLst/>
              <a:ahLst/>
              <a:cxnLst/>
              <a:rect l="0" t="0" r="0" b="0"/>
              <a:pathLst>
                <a:path w="217902" h="414475">
                  <a:moveTo>
                    <a:pt x="40182" y="0"/>
                  </a:moveTo>
                  <a:lnTo>
                    <a:pt x="23393" y="55045"/>
                  </a:lnTo>
                  <a:lnTo>
                    <a:pt x="19968" y="112692"/>
                  </a:lnTo>
                  <a:lnTo>
                    <a:pt x="19375" y="164411"/>
                  </a:lnTo>
                  <a:lnTo>
                    <a:pt x="24763" y="218220"/>
                  </a:lnTo>
                  <a:lnTo>
                    <a:pt x="27518" y="279455"/>
                  </a:lnTo>
                  <a:lnTo>
                    <a:pt x="22132" y="329376"/>
                  </a:lnTo>
                  <a:lnTo>
                    <a:pt x="16599" y="385640"/>
                  </a:lnTo>
                  <a:lnTo>
                    <a:pt x="13932" y="397473"/>
                  </a:lnTo>
                  <a:lnTo>
                    <a:pt x="10984" y="401852"/>
                  </a:lnTo>
                  <a:lnTo>
                    <a:pt x="7848" y="401263"/>
                  </a:lnTo>
                  <a:lnTo>
                    <a:pt x="4588" y="397360"/>
                  </a:lnTo>
                  <a:lnTo>
                    <a:pt x="0" y="363921"/>
                  </a:lnTo>
                  <a:lnTo>
                    <a:pt x="9775" y="306110"/>
                  </a:lnTo>
                  <a:lnTo>
                    <a:pt x="22867" y="263367"/>
                  </a:lnTo>
                  <a:lnTo>
                    <a:pt x="35996" y="245344"/>
                  </a:lnTo>
                  <a:lnTo>
                    <a:pt x="44411" y="237262"/>
                  </a:lnTo>
                  <a:lnTo>
                    <a:pt x="69357" y="228282"/>
                  </a:lnTo>
                  <a:lnTo>
                    <a:pt x="127443" y="222517"/>
                  </a:lnTo>
                  <a:lnTo>
                    <a:pt x="149545" y="227968"/>
                  </a:lnTo>
                  <a:lnTo>
                    <a:pt x="182797" y="250531"/>
                  </a:lnTo>
                  <a:lnTo>
                    <a:pt x="204751" y="276223"/>
                  </a:lnTo>
                  <a:lnTo>
                    <a:pt x="212760" y="299020"/>
                  </a:lnTo>
                  <a:lnTo>
                    <a:pt x="217901" y="351784"/>
                  </a:lnTo>
                  <a:lnTo>
                    <a:pt x="214813" y="363204"/>
                  </a:lnTo>
                  <a:lnTo>
                    <a:pt x="202024" y="382133"/>
                  </a:lnTo>
                  <a:lnTo>
                    <a:pt x="181522" y="395224"/>
                  </a:lnTo>
                  <a:lnTo>
                    <a:pt x="130232" y="413161"/>
                  </a:lnTo>
                  <a:lnTo>
                    <a:pt x="105940" y="414474"/>
                  </a:lnTo>
                  <a:lnTo>
                    <a:pt x="47325" y="403884"/>
                  </a:lnTo>
                  <a:lnTo>
                    <a:pt x="2965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67166" y="448547"/>
              <a:ext cx="260337" cy="172635"/>
            </a:xfrm>
            <a:custGeom>
              <a:avLst/>
              <a:gdLst/>
              <a:ahLst/>
              <a:cxnLst/>
              <a:rect l="0" t="0" r="0" b="0"/>
              <a:pathLst>
                <a:path w="260337" h="172635">
                  <a:moveTo>
                    <a:pt x="176108" y="35763"/>
                  </a:moveTo>
                  <a:lnTo>
                    <a:pt x="158127" y="20122"/>
                  </a:lnTo>
                  <a:lnTo>
                    <a:pt x="111956" y="919"/>
                  </a:lnTo>
                  <a:lnTo>
                    <a:pt x="91444" y="0"/>
                  </a:lnTo>
                  <a:lnTo>
                    <a:pt x="49680" y="8942"/>
                  </a:lnTo>
                  <a:lnTo>
                    <a:pt x="31790" y="21503"/>
                  </a:lnTo>
                  <a:lnTo>
                    <a:pt x="17211" y="38784"/>
                  </a:lnTo>
                  <a:lnTo>
                    <a:pt x="6831" y="58163"/>
                  </a:lnTo>
                  <a:lnTo>
                    <a:pt x="0" y="99982"/>
                  </a:lnTo>
                  <a:lnTo>
                    <a:pt x="4641" y="126306"/>
                  </a:lnTo>
                  <a:lnTo>
                    <a:pt x="9154" y="138239"/>
                  </a:lnTo>
                  <a:lnTo>
                    <a:pt x="23528" y="154618"/>
                  </a:lnTo>
                  <a:lnTo>
                    <a:pt x="32274" y="160623"/>
                  </a:lnTo>
                  <a:lnTo>
                    <a:pt x="51351" y="164176"/>
                  </a:lnTo>
                  <a:lnTo>
                    <a:pt x="61351" y="163486"/>
                  </a:lnTo>
                  <a:lnTo>
                    <a:pt x="78702" y="156480"/>
                  </a:lnTo>
                  <a:lnTo>
                    <a:pt x="108904" y="132918"/>
                  </a:lnTo>
                  <a:lnTo>
                    <a:pt x="124741" y="107054"/>
                  </a:lnTo>
                  <a:lnTo>
                    <a:pt x="136842" y="77164"/>
                  </a:lnTo>
                  <a:lnTo>
                    <a:pt x="140572" y="75062"/>
                  </a:lnTo>
                  <a:lnTo>
                    <a:pt x="144229" y="78340"/>
                  </a:lnTo>
                  <a:lnTo>
                    <a:pt x="177007" y="128365"/>
                  </a:lnTo>
                  <a:lnTo>
                    <a:pt x="209951" y="158170"/>
                  </a:lnTo>
                  <a:lnTo>
                    <a:pt x="229754" y="166206"/>
                  </a:lnTo>
                  <a:lnTo>
                    <a:pt x="260336" y="1726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71593" y="431668"/>
              <a:ext cx="124366" cy="171700"/>
            </a:xfrm>
            <a:custGeom>
              <a:avLst/>
              <a:gdLst/>
              <a:ahLst/>
              <a:cxnLst/>
              <a:rect l="0" t="0" r="0" b="0"/>
              <a:pathLst>
                <a:path w="124366" h="171700">
                  <a:moveTo>
                    <a:pt x="8552" y="42114"/>
                  </a:moveTo>
                  <a:lnTo>
                    <a:pt x="8552" y="100731"/>
                  </a:lnTo>
                  <a:lnTo>
                    <a:pt x="20005" y="157328"/>
                  </a:lnTo>
                  <a:lnTo>
                    <a:pt x="24171" y="171699"/>
                  </a:lnTo>
                  <a:lnTo>
                    <a:pt x="4693" y="114708"/>
                  </a:lnTo>
                  <a:lnTo>
                    <a:pt x="0" y="78311"/>
                  </a:lnTo>
                  <a:lnTo>
                    <a:pt x="5141" y="57812"/>
                  </a:lnTo>
                  <a:lnTo>
                    <a:pt x="16394" y="40902"/>
                  </a:lnTo>
                  <a:lnTo>
                    <a:pt x="42461" y="19398"/>
                  </a:lnTo>
                  <a:lnTo>
                    <a:pt x="62227" y="9401"/>
                  </a:lnTo>
                  <a:lnTo>
                    <a:pt x="1243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03783" y="396170"/>
              <a:ext cx="181064" cy="214483"/>
            </a:xfrm>
            <a:custGeom>
              <a:avLst/>
              <a:gdLst/>
              <a:ahLst/>
              <a:cxnLst/>
              <a:rect l="0" t="0" r="0" b="0"/>
              <a:pathLst>
                <a:path w="181064" h="214483">
                  <a:moveTo>
                    <a:pt x="155388" y="24969"/>
                  </a:moveTo>
                  <a:lnTo>
                    <a:pt x="137407" y="9328"/>
                  </a:lnTo>
                  <a:lnTo>
                    <a:pt x="120490" y="1250"/>
                  </a:lnTo>
                  <a:lnTo>
                    <a:pt x="101273" y="0"/>
                  </a:lnTo>
                  <a:lnTo>
                    <a:pt x="39445" y="15022"/>
                  </a:lnTo>
                  <a:lnTo>
                    <a:pt x="19629" y="22888"/>
                  </a:lnTo>
                  <a:lnTo>
                    <a:pt x="3024" y="34183"/>
                  </a:lnTo>
                  <a:lnTo>
                    <a:pt x="0" y="41640"/>
                  </a:lnTo>
                  <a:lnTo>
                    <a:pt x="323" y="50121"/>
                  </a:lnTo>
                  <a:lnTo>
                    <a:pt x="2878" y="59285"/>
                  </a:lnTo>
                  <a:lnTo>
                    <a:pt x="9261" y="66564"/>
                  </a:lnTo>
                  <a:lnTo>
                    <a:pt x="28832" y="77771"/>
                  </a:lnTo>
                  <a:lnTo>
                    <a:pt x="89994" y="89894"/>
                  </a:lnTo>
                  <a:lnTo>
                    <a:pt x="144567" y="105919"/>
                  </a:lnTo>
                  <a:lnTo>
                    <a:pt x="165786" y="112810"/>
                  </a:lnTo>
                  <a:lnTo>
                    <a:pt x="172848" y="119794"/>
                  </a:lnTo>
                  <a:lnTo>
                    <a:pt x="180696" y="140033"/>
                  </a:lnTo>
                  <a:lnTo>
                    <a:pt x="181063" y="161507"/>
                  </a:lnTo>
                  <a:lnTo>
                    <a:pt x="179524" y="172146"/>
                  </a:lnTo>
                  <a:lnTo>
                    <a:pt x="174988" y="180409"/>
                  </a:lnTo>
                  <a:lnTo>
                    <a:pt x="160590" y="192710"/>
                  </a:lnTo>
                  <a:lnTo>
                    <a:pt x="132753" y="206211"/>
                  </a:lnTo>
                  <a:lnTo>
                    <a:pt x="70027" y="213393"/>
                  </a:lnTo>
                  <a:lnTo>
                    <a:pt x="29046" y="214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442404" y="1516103"/>
            <a:ext cx="3516519" cy="2787465"/>
            <a:chOff x="1442404" y="1516103"/>
            <a:chExt cx="3516519" cy="2787465"/>
          </a:xfrm>
        </p:grpSpPr>
        <p:sp>
          <p:nvSpPr>
            <p:cNvPr id="27" name="Freeform 26"/>
            <p:cNvSpPr/>
            <p:nvPr/>
          </p:nvSpPr>
          <p:spPr>
            <a:xfrm>
              <a:off x="1865629" y="1516103"/>
              <a:ext cx="103201" cy="2263628"/>
            </a:xfrm>
            <a:custGeom>
              <a:avLst/>
              <a:gdLst/>
              <a:ahLst/>
              <a:cxnLst/>
              <a:rect l="0" t="0" r="0" b="0"/>
              <a:pathLst>
                <a:path w="103201" h="2263628">
                  <a:moveTo>
                    <a:pt x="18972" y="0"/>
                  </a:moveTo>
                  <a:lnTo>
                    <a:pt x="10638" y="37478"/>
                  </a:lnTo>
                  <a:lnTo>
                    <a:pt x="8877" y="88902"/>
                  </a:lnTo>
                  <a:lnTo>
                    <a:pt x="7359" y="142950"/>
                  </a:lnTo>
                  <a:lnTo>
                    <a:pt x="2403" y="178836"/>
                  </a:lnTo>
                  <a:lnTo>
                    <a:pt x="6903" y="235411"/>
                  </a:lnTo>
                  <a:lnTo>
                    <a:pt x="2550" y="291386"/>
                  </a:lnTo>
                  <a:lnTo>
                    <a:pt x="0" y="353049"/>
                  </a:lnTo>
                  <a:lnTo>
                    <a:pt x="5422" y="404214"/>
                  </a:lnTo>
                  <a:lnTo>
                    <a:pt x="7548" y="455249"/>
                  </a:lnTo>
                  <a:lnTo>
                    <a:pt x="8266" y="518128"/>
                  </a:lnTo>
                  <a:lnTo>
                    <a:pt x="11510" y="569200"/>
                  </a:lnTo>
                  <a:lnTo>
                    <a:pt x="16761" y="621377"/>
                  </a:lnTo>
                  <a:lnTo>
                    <a:pt x="18317" y="670762"/>
                  </a:lnTo>
                  <a:lnTo>
                    <a:pt x="18777" y="718150"/>
                  </a:lnTo>
                  <a:lnTo>
                    <a:pt x="24522" y="780976"/>
                  </a:lnTo>
                  <a:lnTo>
                    <a:pt x="28025" y="829835"/>
                  </a:lnTo>
                  <a:lnTo>
                    <a:pt x="29063" y="881356"/>
                  </a:lnTo>
                  <a:lnTo>
                    <a:pt x="29414" y="942762"/>
                  </a:lnTo>
                  <a:lnTo>
                    <a:pt x="29483" y="999952"/>
                  </a:lnTo>
                  <a:lnTo>
                    <a:pt x="29497" y="1061898"/>
                  </a:lnTo>
                  <a:lnTo>
                    <a:pt x="29499" y="1122054"/>
                  </a:lnTo>
                  <a:lnTo>
                    <a:pt x="29500" y="1178997"/>
                  </a:lnTo>
                  <a:lnTo>
                    <a:pt x="29500" y="1240895"/>
                  </a:lnTo>
                  <a:lnTo>
                    <a:pt x="28330" y="1299871"/>
                  </a:lnTo>
                  <a:lnTo>
                    <a:pt x="21167" y="1352768"/>
                  </a:lnTo>
                  <a:lnTo>
                    <a:pt x="19405" y="1413260"/>
                  </a:lnTo>
                  <a:lnTo>
                    <a:pt x="20227" y="1469100"/>
                  </a:lnTo>
                  <a:lnTo>
                    <a:pt x="33637" y="1531578"/>
                  </a:lnTo>
                  <a:lnTo>
                    <a:pt x="38766" y="1594983"/>
                  </a:lnTo>
                  <a:lnTo>
                    <a:pt x="42899" y="1657593"/>
                  </a:lnTo>
                  <a:lnTo>
                    <a:pt x="49044" y="1715628"/>
                  </a:lnTo>
                  <a:lnTo>
                    <a:pt x="51428" y="1775011"/>
                  </a:lnTo>
                  <a:lnTo>
                    <a:pt x="61951" y="1834921"/>
                  </a:lnTo>
                  <a:lnTo>
                    <a:pt x="68751" y="1885479"/>
                  </a:lnTo>
                  <a:lnTo>
                    <a:pt x="73885" y="1934384"/>
                  </a:lnTo>
                  <a:lnTo>
                    <a:pt x="80511" y="1992831"/>
                  </a:lnTo>
                  <a:lnTo>
                    <a:pt x="82990" y="2048266"/>
                  </a:lnTo>
                  <a:lnTo>
                    <a:pt x="96754" y="2105069"/>
                  </a:lnTo>
                  <a:lnTo>
                    <a:pt x="101926" y="2156094"/>
                  </a:lnTo>
                  <a:lnTo>
                    <a:pt x="102948" y="2211234"/>
                  </a:lnTo>
                  <a:lnTo>
                    <a:pt x="103200" y="2263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42404" y="3232248"/>
              <a:ext cx="211957" cy="145937"/>
            </a:xfrm>
            <a:custGeom>
              <a:avLst/>
              <a:gdLst/>
              <a:ahLst/>
              <a:cxnLst/>
              <a:rect l="0" t="0" r="0" b="0"/>
              <a:pathLst>
                <a:path w="211957" h="145937">
                  <a:moveTo>
                    <a:pt x="84228" y="136871"/>
                  </a:moveTo>
                  <a:lnTo>
                    <a:pt x="126919" y="139990"/>
                  </a:lnTo>
                  <a:lnTo>
                    <a:pt x="174159" y="145936"/>
                  </a:lnTo>
                  <a:lnTo>
                    <a:pt x="209140" y="141377"/>
                  </a:lnTo>
                  <a:lnTo>
                    <a:pt x="211956" y="139874"/>
                  </a:lnTo>
                  <a:lnTo>
                    <a:pt x="209154" y="138873"/>
                  </a:lnTo>
                  <a:lnTo>
                    <a:pt x="151242" y="137134"/>
                  </a:lnTo>
                  <a:lnTo>
                    <a:pt x="94822" y="136923"/>
                  </a:lnTo>
                  <a:lnTo>
                    <a:pt x="44206" y="131292"/>
                  </a:lnTo>
                  <a:lnTo>
                    <a:pt x="35320" y="126133"/>
                  </a:lnTo>
                  <a:lnTo>
                    <a:pt x="22327" y="111041"/>
                  </a:lnTo>
                  <a:lnTo>
                    <a:pt x="8435" y="82814"/>
                  </a:lnTo>
                  <a:lnTo>
                    <a:pt x="1110" y="261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16103" y="321119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11992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95046" y="3042735"/>
              <a:ext cx="115118" cy="105287"/>
            </a:xfrm>
            <a:custGeom>
              <a:avLst/>
              <a:gdLst/>
              <a:ahLst/>
              <a:cxnLst/>
              <a:rect l="0" t="0" r="0" b="0"/>
              <a:pathLst>
                <a:path w="115118" h="105287">
                  <a:moveTo>
                    <a:pt x="52643" y="105286"/>
                  </a:moveTo>
                  <a:lnTo>
                    <a:pt x="111260" y="105286"/>
                  </a:lnTo>
                  <a:lnTo>
                    <a:pt x="115117" y="104116"/>
                  </a:lnTo>
                  <a:lnTo>
                    <a:pt x="113010" y="102166"/>
                  </a:lnTo>
                  <a:lnTo>
                    <a:pt x="51862" y="80536"/>
                  </a:lnTo>
                  <a:lnTo>
                    <a:pt x="37478" y="67380"/>
                  </a:lnTo>
                  <a:lnTo>
                    <a:pt x="11046" y="162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95046" y="3042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34153" y="2896717"/>
              <a:ext cx="160936" cy="124962"/>
            </a:xfrm>
            <a:custGeom>
              <a:avLst/>
              <a:gdLst/>
              <a:ahLst/>
              <a:cxnLst/>
              <a:rect l="0" t="0" r="0" b="0"/>
              <a:pathLst>
                <a:path w="160936" h="124962">
                  <a:moveTo>
                    <a:pt x="66178" y="124961"/>
                  </a:moveTo>
                  <a:lnTo>
                    <a:pt x="57845" y="87483"/>
                  </a:lnTo>
                  <a:lnTo>
                    <a:pt x="47533" y="30815"/>
                  </a:lnTo>
                  <a:lnTo>
                    <a:pt x="41124" y="9419"/>
                  </a:lnTo>
                  <a:lnTo>
                    <a:pt x="35437" y="3480"/>
                  </a:lnTo>
                  <a:lnTo>
                    <a:pt x="28137" y="690"/>
                  </a:lnTo>
                  <a:lnTo>
                    <a:pt x="19760" y="0"/>
                  </a:lnTo>
                  <a:lnTo>
                    <a:pt x="13006" y="3049"/>
                  </a:lnTo>
                  <a:lnTo>
                    <a:pt x="2382" y="15796"/>
                  </a:lnTo>
                  <a:lnTo>
                    <a:pt x="0" y="33160"/>
                  </a:lnTo>
                  <a:lnTo>
                    <a:pt x="1002" y="42703"/>
                  </a:lnTo>
                  <a:lnTo>
                    <a:pt x="8355" y="59546"/>
                  </a:lnTo>
                  <a:lnTo>
                    <a:pt x="13592" y="67313"/>
                  </a:lnTo>
                  <a:lnTo>
                    <a:pt x="28768" y="79063"/>
                  </a:lnTo>
                  <a:lnTo>
                    <a:pt x="48382" y="87015"/>
                  </a:lnTo>
                  <a:lnTo>
                    <a:pt x="72697" y="90549"/>
                  </a:lnTo>
                  <a:lnTo>
                    <a:pt x="92862" y="85880"/>
                  </a:lnTo>
                  <a:lnTo>
                    <a:pt x="138279" y="63360"/>
                  </a:lnTo>
                  <a:lnTo>
                    <a:pt x="160935" y="30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72788" y="2632124"/>
              <a:ext cx="253054" cy="226787"/>
            </a:xfrm>
            <a:custGeom>
              <a:avLst/>
              <a:gdLst/>
              <a:ahLst/>
              <a:cxnLst/>
              <a:rect l="0" t="0" r="0" b="0"/>
              <a:pathLst>
                <a:path w="253054" h="226787">
                  <a:moveTo>
                    <a:pt x="80186" y="94756"/>
                  </a:moveTo>
                  <a:lnTo>
                    <a:pt x="57829" y="94756"/>
                  </a:lnTo>
                  <a:lnTo>
                    <a:pt x="40613" y="100995"/>
                  </a:lnTo>
                  <a:lnTo>
                    <a:pt x="10498" y="124065"/>
                  </a:lnTo>
                  <a:lnTo>
                    <a:pt x="2420" y="143657"/>
                  </a:lnTo>
                  <a:lnTo>
                    <a:pt x="0" y="166793"/>
                  </a:lnTo>
                  <a:lnTo>
                    <a:pt x="2823" y="188774"/>
                  </a:lnTo>
                  <a:lnTo>
                    <a:pt x="11097" y="207122"/>
                  </a:lnTo>
                  <a:lnTo>
                    <a:pt x="16579" y="215290"/>
                  </a:lnTo>
                  <a:lnTo>
                    <a:pt x="24913" y="220736"/>
                  </a:lnTo>
                  <a:lnTo>
                    <a:pt x="46651" y="226786"/>
                  </a:lnTo>
                  <a:lnTo>
                    <a:pt x="79608" y="224603"/>
                  </a:lnTo>
                  <a:lnTo>
                    <a:pt x="87990" y="219926"/>
                  </a:lnTo>
                  <a:lnTo>
                    <a:pt x="100422" y="205369"/>
                  </a:lnTo>
                  <a:lnTo>
                    <a:pt x="106727" y="184082"/>
                  </a:lnTo>
                  <a:lnTo>
                    <a:pt x="108408" y="171854"/>
                  </a:lnTo>
                  <a:lnTo>
                    <a:pt x="104037" y="152029"/>
                  </a:lnTo>
                  <a:lnTo>
                    <a:pt x="99596" y="143467"/>
                  </a:lnTo>
                  <a:lnTo>
                    <a:pt x="102485" y="137758"/>
                  </a:lnTo>
                  <a:lnTo>
                    <a:pt x="110260" y="133953"/>
                  </a:lnTo>
                  <a:lnTo>
                    <a:pt x="134496" y="130894"/>
                  </a:lnTo>
                  <a:lnTo>
                    <a:pt x="194596" y="135343"/>
                  </a:lnTo>
                  <a:lnTo>
                    <a:pt x="251750" y="141565"/>
                  </a:lnTo>
                  <a:lnTo>
                    <a:pt x="253053" y="138831"/>
                  </a:lnTo>
                  <a:lnTo>
                    <a:pt x="238335" y="112041"/>
                  </a:lnTo>
                  <a:lnTo>
                    <a:pt x="204809" y="61376"/>
                  </a:lnTo>
                  <a:lnTo>
                    <a:pt x="1959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89803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00331" y="2526839"/>
              <a:ext cx="115941" cy="115815"/>
            </a:xfrm>
            <a:custGeom>
              <a:avLst/>
              <a:gdLst/>
              <a:ahLst/>
              <a:cxnLst/>
              <a:rect l="0" t="0" r="0" b="0"/>
              <a:pathLst>
                <a:path w="115941" h="115815">
                  <a:moveTo>
                    <a:pt x="42114" y="115814"/>
                  </a:moveTo>
                  <a:lnTo>
                    <a:pt x="91666" y="95570"/>
                  </a:lnTo>
                  <a:lnTo>
                    <a:pt x="108201" y="79910"/>
                  </a:lnTo>
                  <a:lnTo>
                    <a:pt x="114248" y="70821"/>
                  </a:lnTo>
                  <a:lnTo>
                    <a:pt x="115940" y="61252"/>
                  </a:lnTo>
                  <a:lnTo>
                    <a:pt x="111580" y="41261"/>
                  </a:lnTo>
                  <a:lnTo>
                    <a:pt x="95972" y="15865"/>
                  </a:lnTo>
                  <a:lnTo>
                    <a:pt x="87378" y="10577"/>
                  </a:lnTo>
                  <a:lnTo>
                    <a:pt x="52926" y="31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87531" y="2367684"/>
              <a:ext cx="160200" cy="85456"/>
            </a:xfrm>
            <a:custGeom>
              <a:avLst/>
              <a:gdLst/>
              <a:ahLst/>
              <a:cxnLst/>
              <a:rect l="0" t="0" r="0" b="0"/>
              <a:pathLst>
                <a:path w="160200" h="85456">
                  <a:moveTo>
                    <a:pt x="65443" y="85455"/>
                  </a:moveTo>
                  <a:lnTo>
                    <a:pt x="65443" y="26839"/>
                  </a:lnTo>
                  <a:lnTo>
                    <a:pt x="61933" y="17132"/>
                  </a:lnTo>
                  <a:lnTo>
                    <a:pt x="48675" y="3227"/>
                  </a:lnTo>
                  <a:lnTo>
                    <a:pt x="40226" y="221"/>
                  </a:lnTo>
                  <a:lnTo>
                    <a:pt x="21480" y="0"/>
                  </a:lnTo>
                  <a:lnTo>
                    <a:pt x="13907" y="3919"/>
                  </a:lnTo>
                  <a:lnTo>
                    <a:pt x="2374" y="17631"/>
                  </a:lnTo>
                  <a:lnTo>
                    <a:pt x="0" y="26201"/>
                  </a:lnTo>
                  <a:lnTo>
                    <a:pt x="482" y="45082"/>
                  </a:lnTo>
                  <a:lnTo>
                    <a:pt x="10835" y="62053"/>
                  </a:lnTo>
                  <a:lnTo>
                    <a:pt x="18509" y="69854"/>
                  </a:lnTo>
                  <a:lnTo>
                    <a:pt x="39514" y="78521"/>
                  </a:lnTo>
                  <a:lnTo>
                    <a:pt x="63278" y="81204"/>
                  </a:lnTo>
                  <a:lnTo>
                    <a:pt x="85538" y="78497"/>
                  </a:lnTo>
                  <a:lnTo>
                    <a:pt x="104009" y="70274"/>
                  </a:lnTo>
                  <a:lnTo>
                    <a:pt x="120018" y="57651"/>
                  </a:lnTo>
                  <a:lnTo>
                    <a:pt x="160199" y="1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16317" y="2170353"/>
              <a:ext cx="110357" cy="112186"/>
            </a:xfrm>
            <a:custGeom>
              <a:avLst/>
              <a:gdLst/>
              <a:ahLst/>
              <a:cxnLst/>
              <a:rect l="0" t="0" r="0" b="0"/>
              <a:pathLst>
                <a:path w="110357" h="112186">
                  <a:moveTo>
                    <a:pt x="5071" y="103802"/>
                  </a:moveTo>
                  <a:lnTo>
                    <a:pt x="42549" y="112135"/>
                  </a:lnTo>
                  <a:lnTo>
                    <a:pt x="59163" y="112185"/>
                  </a:lnTo>
                  <a:lnTo>
                    <a:pt x="58680" y="110561"/>
                  </a:lnTo>
                  <a:lnTo>
                    <a:pt x="12960" y="74889"/>
                  </a:lnTo>
                  <a:lnTo>
                    <a:pt x="6821" y="65809"/>
                  </a:lnTo>
                  <a:lnTo>
                    <a:pt x="0" y="43243"/>
                  </a:lnTo>
                  <a:lnTo>
                    <a:pt x="1690" y="33014"/>
                  </a:lnTo>
                  <a:lnTo>
                    <a:pt x="12927" y="15409"/>
                  </a:lnTo>
                  <a:lnTo>
                    <a:pt x="32739" y="6025"/>
                  </a:lnTo>
                  <a:lnTo>
                    <a:pt x="83586" y="0"/>
                  </a:lnTo>
                  <a:lnTo>
                    <a:pt x="98458" y="2296"/>
                  </a:lnTo>
                  <a:lnTo>
                    <a:pt x="110356" y="9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72974" y="2000414"/>
              <a:ext cx="153700" cy="103384"/>
            </a:xfrm>
            <a:custGeom>
              <a:avLst/>
              <a:gdLst/>
              <a:ahLst/>
              <a:cxnLst/>
              <a:rect l="0" t="0" r="0" b="0"/>
              <a:pathLst>
                <a:path w="153700" h="103384">
                  <a:moveTo>
                    <a:pt x="48414" y="0"/>
                  </a:moveTo>
                  <a:lnTo>
                    <a:pt x="24368" y="9575"/>
                  </a:lnTo>
                  <a:lnTo>
                    <a:pt x="10041" y="20244"/>
                  </a:lnTo>
                  <a:lnTo>
                    <a:pt x="2113" y="39023"/>
                  </a:lnTo>
                  <a:lnTo>
                    <a:pt x="0" y="50582"/>
                  </a:lnTo>
                  <a:lnTo>
                    <a:pt x="3890" y="72784"/>
                  </a:lnTo>
                  <a:lnTo>
                    <a:pt x="8203" y="83617"/>
                  </a:lnTo>
                  <a:lnTo>
                    <a:pt x="15757" y="90840"/>
                  </a:lnTo>
                  <a:lnTo>
                    <a:pt x="36630" y="98865"/>
                  </a:lnTo>
                  <a:lnTo>
                    <a:pt x="74688" y="103383"/>
                  </a:lnTo>
                  <a:lnTo>
                    <a:pt x="95577" y="98200"/>
                  </a:lnTo>
                  <a:lnTo>
                    <a:pt x="128050" y="75810"/>
                  </a:lnTo>
                  <a:lnTo>
                    <a:pt x="15369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74031" y="1884601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0" y="10528"/>
                  </a:moveTo>
                  <a:lnTo>
                    <a:pt x="31282" y="935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05616" y="1747730"/>
              <a:ext cx="115815" cy="252685"/>
            </a:xfrm>
            <a:custGeom>
              <a:avLst/>
              <a:gdLst/>
              <a:ahLst/>
              <a:cxnLst/>
              <a:rect l="0" t="0" r="0" b="0"/>
              <a:pathLst>
                <a:path w="115815" h="252685">
                  <a:moveTo>
                    <a:pt x="0" y="0"/>
                  </a:moveTo>
                  <a:lnTo>
                    <a:pt x="20243" y="43963"/>
                  </a:lnTo>
                  <a:lnTo>
                    <a:pt x="58433" y="106369"/>
                  </a:lnTo>
                  <a:lnTo>
                    <a:pt x="77047" y="163660"/>
                  </a:lnTo>
                  <a:lnTo>
                    <a:pt x="92385" y="208453"/>
                  </a:lnTo>
                  <a:lnTo>
                    <a:pt x="11581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89886" y="37481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89886" y="3748145"/>
              <a:ext cx="2969037" cy="105286"/>
            </a:xfrm>
            <a:custGeom>
              <a:avLst/>
              <a:gdLst/>
              <a:ahLst/>
              <a:cxnLst/>
              <a:rect l="0" t="0" r="0" b="0"/>
              <a:pathLst>
                <a:path w="2969037" h="105286">
                  <a:moveTo>
                    <a:pt x="0" y="10528"/>
                  </a:moveTo>
                  <a:lnTo>
                    <a:pt x="37478" y="2195"/>
                  </a:lnTo>
                  <a:lnTo>
                    <a:pt x="88901" y="433"/>
                  </a:lnTo>
                  <a:lnTo>
                    <a:pt x="144119" y="85"/>
                  </a:lnTo>
                  <a:lnTo>
                    <a:pt x="200086" y="17"/>
                  </a:lnTo>
                  <a:lnTo>
                    <a:pt x="261791" y="3"/>
                  </a:lnTo>
                  <a:lnTo>
                    <a:pt x="312964" y="1"/>
                  </a:lnTo>
                  <a:lnTo>
                    <a:pt x="375422" y="0"/>
                  </a:lnTo>
                  <a:lnTo>
                    <a:pt x="425661" y="0"/>
                  </a:lnTo>
                  <a:lnTo>
                    <a:pt x="476421" y="0"/>
                  </a:lnTo>
                  <a:lnTo>
                    <a:pt x="536088" y="0"/>
                  </a:lnTo>
                  <a:lnTo>
                    <a:pt x="598523" y="0"/>
                  </a:lnTo>
                  <a:lnTo>
                    <a:pt x="649823" y="5589"/>
                  </a:lnTo>
                  <a:lnTo>
                    <a:pt x="712323" y="9552"/>
                  </a:lnTo>
                  <a:lnTo>
                    <a:pt x="761400" y="10239"/>
                  </a:lnTo>
                  <a:lnTo>
                    <a:pt x="820497" y="7352"/>
                  </a:lnTo>
                  <a:lnTo>
                    <a:pt x="877231" y="1452"/>
                  </a:lnTo>
                  <a:lnTo>
                    <a:pt x="933498" y="287"/>
                  </a:lnTo>
                  <a:lnTo>
                    <a:pt x="989673" y="56"/>
                  </a:lnTo>
                  <a:lnTo>
                    <a:pt x="1045829" y="11"/>
                  </a:lnTo>
                  <a:lnTo>
                    <a:pt x="1109218" y="2"/>
                  </a:lnTo>
                  <a:lnTo>
                    <a:pt x="1168012" y="0"/>
                  </a:lnTo>
                  <a:lnTo>
                    <a:pt x="1224686" y="0"/>
                  </a:lnTo>
                  <a:lnTo>
                    <a:pt x="1280941" y="0"/>
                  </a:lnTo>
                  <a:lnTo>
                    <a:pt x="1337114" y="0"/>
                  </a:lnTo>
                  <a:lnTo>
                    <a:pt x="1393270" y="0"/>
                  </a:lnTo>
                  <a:lnTo>
                    <a:pt x="1450592" y="0"/>
                  </a:lnTo>
                  <a:lnTo>
                    <a:pt x="1513908" y="0"/>
                  </a:lnTo>
                  <a:lnTo>
                    <a:pt x="1560686" y="0"/>
                  </a:lnTo>
                  <a:lnTo>
                    <a:pt x="1623306" y="0"/>
                  </a:lnTo>
                  <a:lnTo>
                    <a:pt x="1681905" y="7235"/>
                  </a:lnTo>
                  <a:lnTo>
                    <a:pt x="1730306" y="9552"/>
                  </a:lnTo>
                  <a:lnTo>
                    <a:pt x="1786056" y="13455"/>
                  </a:lnTo>
                  <a:lnTo>
                    <a:pt x="1836799" y="19555"/>
                  </a:lnTo>
                  <a:lnTo>
                    <a:pt x="1899118" y="27996"/>
                  </a:lnTo>
                  <a:lnTo>
                    <a:pt x="1960821" y="30876"/>
                  </a:lnTo>
                  <a:lnTo>
                    <a:pt x="2023399" y="37034"/>
                  </a:lnTo>
                  <a:lnTo>
                    <a:pt x="2072215" y="40609"/>
                  </a:lnTo>
                  <a:lnTo>
                    <a:pt x="2133877" y="49052"/>
                  </a:lnTo>
                  <a:lnTo>
                    <a:pt x="2182808" y="51578"/>
                  </a:lnTo>
                  <a:lnTo>
                    <a:pt x="2244976" y="55552"/>
                  </a:lnTo>
                  <a:lnTo>
                    <a:pt x="2307646" y="61665"/>
                  </a:lnTo>
                  <a:lnTo>
                    <a:pt x="2365085" y="64043"/>
                  </a:lnTo>
                  <a:lnTo>
                    <a:pt x="2421492" y="71445"/>
                  </a:lnTo>
                  <a:lnTo>
                    <a:pt x="2477694" y="78843"/>
                  </a:lnTo>
                  <a:lnTo>
                    <a:pt x="2541091" y="83164"/>
                  </a:lnTo>
                  <a:lnTo>
                    <a:pt x="2599888" y="84017"/>
                  </a:lnTo>
                  <a:lnTo>
                    <a:pt x="2656562" y="84186"/>
                  </a:lnTo>
                  <a:lnTo>
                    <a:pt x="2704356" y="84215"/>
                  </a:lnTo>
                  <a:lnTo>
                    <a:pt x="2755561" y="95402"/>
                  </a:lnTo>
                  <a:lnTo>
                    <a:pt x="2816861" y="96097"/>
                  </a:lnTo>
                  <a:lnTo>
                    <a:pt x="2874029" y="95021"/>
                  </a:lnTo>
                  <a:lnTo>
                    <a:pt x="2934861" y="102027"/>
                  </a:lnTo>
                  <a:lnTo>
                    <a:pt x="296903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38404" y="3969243"/>
              <a:ext cx="318817" cy="305328"/>
            </a:xfrm>
            <a:custGeom>
              <a:avLst/>
              <a:gdLst/>
              <a:ahLst/>
              <a:cxnLst/>
              <a:rect l="0" t="0" r="0" b="0"/>
              <a:pathLst>
                <a:path w="318817" h="305328">
                  <a:moveTo>
                    <a:pt x="193803" y="0"/>
                  </a:moveTo>
                  <a:lnTo>
                    <a:pt x="151111" y="3120"/>
                  </a:lnTo>
                  <a:lnTo>
                    <a:pt x="88467" y="21331"/>
                  </a:lnTo>
                  <a:lnTo>
                    <a:pt x="25342" y="42138"/>
                  </a:lnTo>
                  <a:lnTo>
                    <a:pt x="14815" y="45640"/>
                  </a:lnTo>
                  <a:lnTo>
                    <a:pt x="7797" y="52654"/>
                  </a:lnTo>
                  <a:lnTo>
                    <a:pt x="0" y="72924"/>
                  </a:lnTo>
                  <a:lnTo>
                    <a:pt x="1430" y="82541"/>
                  </a:lnTo>
                  <a:lnTo>
                    <a:pt x="12377" y="99466"/>
                  </a:lnTo>
                  <a:lnTo>
                    <a:pt x="32061" y="111668"/>
                  </a:lnTo>
                  <a:lnTo>
                    <a:pt x="90355" y="132815"/>
                  </a:lnTo>
                  <a:lnTo>
                    <a:pt x="150319" y="147291"/>
                  </a:lnTo>
                  <a:lnTo>
                    <a:pt x="207570" y="161416"/>
                  </a:lnTo>
                  <a:lnTo>
                    <a:pt x="254364" y="183876"/>
                  </a:lnTo>
                  <a:lnTo>
                    <a:pt x="316397" y="238700"/>
                  </a:lnTo>
                  <a:lnTo>
                    <a:pt x="318816" y="246871"/>
                  </a:lnTo>
                  <a:lnTo>
                    <a:pt x="315265" y="265308"/>
                  </a:lnTo>
                  <a:lnTo>
                    <a:pt x="309873" y="272799"/>
                  </a:lnTo>
                  <a:lnTo>
                    <a:pt x="294522" y="284241"/>
                  </a:lnTo>
                  <a:lnTo>
                    <a:pt x="260561" y="297259"/>
                  </a:lnTo>
                  <a:lnTo>
                    <a:pt x="199927" y="303733"/>
                  </a:lnTo>
                  <a:lnTo>
                    <a:pt x="151036" y="305012"/>
                  </a:lnTo>
                  <a:lnTo>
                    <a:pt x="130632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33542" y="4079468"/>
              <a:ext cx="146106" cy="205631"/>
            </a:xfrm>
            <a:custGeom>
              <a:avLst/>
              <a:gdLst/>
              <a:ahLst/>
              <a:cxnLst/>
              <a:rect l="0" t="0" r="0" b="0"/>
              <a:pathLst>
                <a:path w="146106" h="205631">
                  <a:moveTo>
                    <a:pt x="146105" y="5589"/>
                  </a:moveTo>
                  <a:lnTo>
                    <a:pt x="129338" y="0"/>
                  </a:lnTo>
                  <a:lnTo>
                    <a:pt x="96553" y="2113"/>
                  </a:lnTo>
                  <a:lnTo>
                    <a:pt x="62793" y="15737"/>
                  </a:lnTo>
                  <a:lnTo>
                    <a:pt x="13441" y="54997"/>
                  </a:lnTo>
                  <a:lnTo>
                    <a:pt x="5255" y="75121"/>
                  </a:lnTo>
                  <a:lnTo>
                    <a:pt x="0" y="126168"/>
                  </a:lnTo>
                  <a:lnTo>
                    <a:pt x="5520" y="147307"/>
                  </a:lnTo>
                  <a:lnTo>
                    <a:pt x="16943" y="164501"/>
                  </a:lnTo>
                  <a:lnTo>
                    <a:pt x="43104" y="186165"/>
                  </a:lnTo>
                  <a:lnTo>
                    <a:pt x="82934" y="205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42818" y="4095585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60182" y="9576"/>
                  </a:lnTo>
                  <a:lnTo>
                    <a:pt x="38759" y="27534"/>
                  </a:lnTo>
                  <a:lnTo>
                    <a:pt x="18763" y="54562"/>
                  </a:lnTo>
                  <a:lnTo>
                    <a:pt x="4053" y="8889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53347" y="4085057"/>
              <a:ext cx="203853" cy="218511"/>
            </a:xfrm>
            <a:custGeom>
              <a:avLst/>
              <a:gdLst/>
              <a:ahLst/>
              <a:cxnLst/>
              <a:rect l="0" t="0" r="0" b="0"/>
              <a:pathLst>
                <a:path w="203853" h="218511">
                  <a:moveTo>
                    <a:pt x="0" y="168456"/>
                  </a:moveTo>
                  <a:lnTo>
                    <a:pt x="37086" y="203202"/>
                  </a:lnTo>
                  <a:lnTo>
                    <a:pt x="55087" y="212364"/>
                  </a:lnTo>
                  <a:lnTo>
                    <a:pt x="96130" y="218510"/>
                  </a:lnTo>
                  <a:lnTo>
                    <a:pt x="122273" y="213709"/>
                  </a:lnTo>
                  <a:lnTo>
                    <a:pt x="167652" y="191562"/>
                  </a:lnTo>
                  <a:lnTo>
                    <a:pt x="182916" y="175216"/>
                  </a:lnTo>
                  <a:lnTo>
                    <a:pt x="193600" y="153912"/>
                  </a:lnTo>
                  <a:lnTo>
                    <a:pt x="203852" y="111374"/>
                  </a:lnTo>
                  <a:lnTo>
                    <a:pt x="198021" y="64373"/>
                  </a:lnTo>
                  <a:lnTo>
                    <a:pt x="190954" y="43818"/>
                  </a:lnTo>
                  <a:lnTo>
                    <a:pt x="180015" y="26883"/>
                  </a:lnTo>
                  <a:lnTo>
                    <a:pt x="161115" y="1467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48145" y="41061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64046" y="4011357"/>
              <a:ext cx="89385" cy="236004"/>
            </a:xfrm>
            <a:custGeom>
              <a:avLst/>
              <a:gdLst/>
              <a:ahLst/>
              <a:cxnLst/>
              <a:rect l="0" t="0" r="0" b="0"/>
              <a:pathLst>
                <a:path w="89385" h="236004">
                  <a:moveTo>
                    <a:pt x="15684" y="210570"/>
                  </a:moveTo>
                  <a:lnTo>
                    <a:pt x="15684" y="232927"/>
                  </a:lnTo>
                  <a:lnTo>
                    <a:pt x="14514" y="236003"/>
                  </a:lnTo>
                  <a:lnTo>
                    <a:pt x="12565" y="234544"/>
                  </a:lnTo>
                  <a:lnTo>
                    <a:pt x="10095" y="230062"/>
                  </a:lnTo>
                  <a:lnTo>
                    <a:pt x="0" y="168858"/>
                  </a:lnTo>
                  <a:lnTo>
                    <a:pt x="2924" y="118016"/>
                  </a:lnTo>
                  <a:lnTo>
                    <a:pt x="6834" y="79161"/>
                  </a:lnTo>
                  <a:lnTo>
                    <a:pt x="21771" y="51791"/>
                  </a:lnTo>
                  <a:lnTo>
                    <a:pt x="34377" y="36276"/>
                  </a:lnTo>
                  <a:lnTo>
                    <a:pt x="893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48186" y="4148228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10528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34325" y="4040868"/>
              <a:ext cx="132549" cy="223174"/>
            </a:xfrm>
            <a:custGeom>
              <a:avLst/>
              <a:gdLst/>
              <a:ahLst/>
              <a:cxnLst/>
              <a:rect l="0" t="0" r="0" b="0"/>
              <a:pathLst>
                <a:path w="132549" h="223174">
                  <a:moveTo>
                    <a:pt x="66504" y="96831"/>
                  </a:moveTo>
                  <a:lnTo>
                    <a:pt x="90550" y="87256"/>
                  </a:lnTo>
                  <a:lnTo>
                    <a:pt x="104877" y="76588"/>
                  </a:lnTo>
                  <a:lnTo>
                    <a:pt x="120507" y="51839"/>
                  </a:lnTo>
                  <a:lnTo>
                    <a:pt x="132548" y="22279"/>
                  </a:lnTo>
                  <a:lnTo>
                    <a:pt x="131590" y="14374"/>
                  </a:lnTo>
                  <a:lnTo>
                    <a:pt x="127442" y="7935"/>
                  </a:lnTo>
                  <a:lnTo>
                    <a:pt x="121167" y="2472"/>
                  </a:lnTo>
                  <a:lnTo>
                    <a:pt x="112305" y="0"/>
                  </a:lnTo>
                  <a:lnTo>
                    <a:pt x="89979" y="373"/>
                  </a:lnTo>
                  <a:lnTo>
                    <a:pt x="70698" y="7557"/>
                  </a:lnTo>
                  <a:lnTo>
                    <a:pt x="39256" y="31234"/>
                  </a:lnTo>
                  <a:lnTo>
                    <a:pt x="17616" y="57117"/>
                  </a:lnTo>
                  <a:lnTo>
                    <a:pt x="1976" y="92603"/>
                  </a:lnTo>
                  <a:lnTo>
                    <a:pt x="0" y="116009"/>
                  </a:lnTo>
                  <a:lnTo>
                    <a:pt x="8263" y="159631"/>
                  </a:lnTo>
                  <a:lnTo>
                    <a:pt x="23381" y="185889"/>
                  </a:lnTo>
                  <a:lnTo>
                    <a:pt x="48267" y="208486"/>
                  </a:lnTo>
                  <a:lnTo>
                    <a:pt x="64638" y="216646"/>
                  </a:lnTo>
                  <a:lnTo>
                    <a:pt x="87561" y="223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81447" y="4032414"/>
              <a:ext cx="232870" cy="263213"/>
            </a:xfrm>
            <a:custGeom>
              <a:avLst/>
              <a:gdLst/>
              <a:ahLst/>
              <a:cxnLst/>
              <a:rect l="0" t="0" r="0" b="0"/>
              <a:pathLst>
                <a:path w="232870" h="263213">
                  <a:moveTo>
                    <a:pt x="135237" y="0"/>
                  </a:moveTo>
                  <a:lnTo>
                    <a:pt x="108851" y="15641"/>
                  </a:lnTo>
                  <a:lnTo>
                    <a:pt x="51924" y="40433"/>
                  </a:lnTo>
                  <a:lnTo>
                    <a:pt x="2572" y="80879"/>
                  </a:lnTo>
                  <a:lnTo>
                    <a:pt x="0" y="87845"/>
                  </a:lnTo>
                  <a:lnTo>
                    <a:pt x="626" y="94828"/>
                  </a:lnTo>
                  <a:lnTo>
                    <a:pt x="3382" y="101823"/>
                  </a:lnTo>
                  <a:lnTo>
                    <a:pt x="9899" y="106487"/>
                  </a:lnTo>
                  <a:lnTo>
                    <a:pt x="41427" y="113050"/>
                  </a:lnTo>
                  <a:lnTo>
                    <a:pt x="94003" y="115268"/>
                  </a:lnTo>
                  <a:lnTo>
                    <a:pt x="156193" y="122977"/>
                  </a:lnTo>
                  <a:lnTo>
                    <a:pt x="193568" y="127685"/>
                  </a:lnTo>
                  <a:lnTo>
                    <a:pt x="212244" y="137078"/>
                  </a:lnTo>
                  <a:lnTo>
                    <a:pt x="225225" y="152170"/>
                  </a:lnTo>
                  <a:lnTo>
                    <a:pt x="230324" y="161109"/>
                  </a:lnTo>
                  <a:lnTo>
                    <a:pt x="232869" y="180399"/>
                  </a:lnTo>
                  <a:lnTo>
                    <a:pt x="228932" y="199500"/>
                  </a:lnTo>
                  <a:lnTo>
                    <a:pt x="219383" y="215789"/>
                  </a:lnTo>
                  <a:lnTo>
                    <a:pt x="204220" y="227708"/>
                  </a:lnTo>
                  <a:lnTo>
                    <a:pt x="149607" y="248658"/>
                  </a:lnTo>
                  <a:lnTo>
                    <a:pt x="11417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537367" y="852808"/>
            <a:ext cx="2316271" cy="368498"/>
            <a:chOff x="2537367" y="852808"/>
            <a:chExt cx="2316271" cy="368498"/>
          </a:xfrm>
        </p:grpSpPr>
        <p:sp>
          <p:nvSpPr>
            <p:cNvPr id="53" name="Freeform 52"/>
            <p:cNvSpPr/>
            <p:nvPr/>
          </p:nvSpPr>
          <p:spPr>
            <a:xfrm>
              <a:off x="2695295" y="979150"/>
              <a:ext cx="42115" cy="200042"/>
            </a:xfrm>
            <a:custGeom>
              <a:avLst/>
              <a:gdLst/>
              <a:ahLst/>
              <a:cxnLst/>
              <a:rect l="0" t="0" r="0" b="0"/>
              <a:pathLst>
                <a:path w="42115" h="200042">
                  <a:moveTo>
                    <a:pt x="42114" y="0"/>
                  </a:moveTo>
                  <a:lnTo>
                    <a:pt x="38994" y="42691"/>
                  </a:lnTo>
                  <a:lnTo>
                    <a:pt x="25325" y="104408"/>
                  </a:lnTo>
                  <a:lnTo>
                    <a:pt x="19982" y="15038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37367" y="915979"/>
              <a:ext cx="305328" cy="52643"/>
            </a:xfrm>
            <a:custGeom>
              <a:avLst/>
              <a:gdLst/>
              <a:ahLst/>
              <a:cxnLst/>
              <a:rect l="0" t="0" r="0" b="0"/>
              <a:pathLst>
                <a:path w="305328" h="52643">
                  <a:moveTo>
                    <a:pt x="305327" y="0"/>
                  </a:moveTo>
                  <a:lnTo>
                    <a:pt x="241877" y="17958"/>
                  </a:lnTo>
                  <a:lnTo>
                    <a:pt x="194370" y="28198"/>
                  </a:lnTo>
                  <a:lnTo>
                    <a:pt x="143249" y="37471"/>
                  </a:lnTo>
                  <a:lnTo>
                    <a:pt x="91058" y="41908"/>
                  </a:lnTo>
                  <a:lnTo>
                    <a:pt x="30379" y="501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86971" y="1007858"/>
              <a:ext cx="160492" cy="157440"/>
            </a:xfrm>
            <a:custGeom>
              <a:avLst/>
              <a:gdLst/>
              <a:ahLst/>
              <a:cxnLst/>
              <a:rect l="0" t="0" r="0" b="0"/>
              <a:pathLst>
                <a:path w="160492" h="157440">
                  <a:moveTo>
                    <a:pt x="13609" y="55520"/>
                  </a:moveTo>
                  <a:lnTo>
                    <a:pt x="62540" y="55520"/>
                  </a:lnTo>
                  <a:lnTo>
                    <a:pt x="121670" y="55520"/>
                  </a:lnTo>
                  <a:lnTo>
                    <a:pt x="143915" y="49281"/>
                  </a:lnTo>
                  <a:lnTo>
                    <a:pt x="153122" y="44341"/>
                  </a:lnTo>
                  <a:lnTo>
                    <a:pt x="158090" y="37539"/>
                  </a:lnTo>
                  <a:lnTo>
                    <a:pt x="160233" y="29495"/>
                  </a:lnTo>
                  <a:lnTo>
                    <a:pt x="160491" y="20622"/>
                  </a:lnTo>
                  <a:lnTo>
                    <a:pt x="157154" y="13537"/>
                  </a:lnTo>
                  <a:lnTo>
                    <a:pt x="144087" y="2546"/>
                  </a:lnTo>
                  <a:lnTo>
                    <a:pt x="123462" y="0"/>
                  </a:lnTo>
                  <a:lnTo>
                    <a:pt x="77682" y="7898"/>
                  </a:lnTo>
                  <a:lnTo>
                    <a:pt x="36014" y="29129"/>
                  </a:lnTo>
                  <a:lnTo>
                    <a:pt x="19277" y="42231"/>
                  </a:lnTo>
                  <a:lnTo>
                    <a:pt x="2290" y="68350"/>
                  </a:lnTo>
                  <a:lnTo>
                    <a:pt x="0" y="88128"/>
                  </a:lnTo>
                  <a:lnTo>
                    <a:pt x="4051" y="108617"/>
                  </a:lnTo>
                  <a:lnTo>
                    <a:pt x="13650" y="129421"/>
                  </a:lnTo>
                  <a:lnTo>
                    <a:pt x="28835" y="144127"/>
                  </a:lnTo>
                  <a:lnTo>
                    <a:pt x="48452" y="153392"/>
                  </a:lnTo>
                  <a:lnTo>
                    <a:pt x="82294" y="157439"/>
                  </a:lnTo>
                  <a:lnTo>
                    <a:pt x="108365" y="150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23236" y="979150"/>
              <a:ext cx="202478" cy="200042"/>
            </a:xfrm>
            <a:custGeom>
              <a:avLst/>
              <a:gdLst/>
              <a:ahLst/>
              <a:cxnLst/>
              <a:rect l="0" t="0" r="0" b="0"/>
              <a:pathLst>
                <a:path w="202478" h="200042">
                  <a:moveTo>
                    <a:pt x="103727" y="0"/>
                  </a:moveTo>
                  <a:lnTo>
                    <a:pt x="61036" y="14572"/>
                  </a:lnTo>
                  <a:lnTo>
                    <a:pt x="24975" y="39403"/>
                  </a:lnTo>
                  <a:lnTo>
                    <a:pt x="2534" y="65487"/>
                  </a:lnTo>
                  <a:lnTo>
                    <a:pt x="0" y="74074"/>
                  </a:lnTo>
                  <a:lnTo>
                    <a:pt x="651" y="82138"/>
                  </a:lnTo>
                  <a:lnTo>
                    <a:pt x="3424" y="89853"/>
                  </a:lnTo>
                  <a:lnTo>
                    <a:pt x="9952" y="94997"/>
                  </a:lnTo>
                  <a:lnTo>
                    <a:pt x="29684" y="100712"/>
                  </a:lnTo>
                  <a:lnTo>
                    <a:pt x="81649" y="104382"/>
                  </a:lnTo>
                  <a:lnTo>
                    <a:pt x="140787" y="108226"/>
                  </a:lnTo>
                  <a:lnTo>
                    <a:pt x="175929" y="119804"/>
                  </a:lnTo>
                  <a:lnTo>
                    <a:pt x="186957" y="125493"/>
                  </a:lnTo>
                  <a:lnTo>
                    <a:pt x="194309" y="133965"/>
                  </a:lnTo>
                  <a:lnTo>
                    <a:pt x="202477" y="155856"/>
                  </a:lnTo>
                  <a:lnTo>
                    <a:pt x="201146" y="164735"/>
                  </a:lnTo>
                  <a:lnTo>
                    <a:pt x="196749" y="171825"/>
                  </a:lnTo>
                  <a:lnTo>
                    <a:pt x="182505" y="182821"/>
                  </a:lnTo>
                  <a:lnTo>
                    <a:pt x="154755" y="194419"/>
                  </a:lnTo>
                  <a:lnTo>
                    <a:pt x="11425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95853" y="852808"/>
              <a:ext cx="31153" cy="284270"/>
            </a:xfrm>
            <a:custGeom>
              <a:avLst/>
              <a:gdLst/>
              <a:ahLst/>
              <a:cxnLst/>
              <a:rect l="0" t="0" r="0" b="0"/>
              <a:pathLst>
                <a:path w="31153" h="284270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057" y="145289"/>
                  </a:lnTo>
                  <a:lnTo>
                    <a:pt x="17794" y="208420"/>
                  </a:lnTo>
                  <a:lnTo>
                    <a:pt x="27487" y="268562"/>
                  </a:lnTo>
                  <a:lnTo>
                    <a:pt x="3115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32248" y="93703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9526" y="8333"/>
                  </a:lnTo>
                  <a:lnTo>
                    <a:pt x="60395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55938" y="873865"/>
              <a:ext cx="165942" cy="210571"/>
            </a:xfrm>
            <a:custGeom>
              <a:avLst/>
              <a:gdLst/>
              <a:ahLst/>
              <a:cxnLst/>
              <a:rect l="0" t="0" r="0" b="0"/>
              <a:pathLst>
                <a:path w="165942" h="210571">
                  <a:moveTo>
                    <a:pt x="144849" y="0"/>
                  </a:moveTo>
                  <a:lnTo>
                    <a:pt x="102158" y="14572"/>
                  </a:lnTo>
                  <a:lnTo>
                    <a:pt x="39513" y="52997"/>
                  </a:lnTo>
                  <a:lnTo>
                    <a:pt x="3029" y="80788"/>
                  </a:lnTo>
                  <a:lnTo>
                    <a:pt x="0" y="87784"/>
                  </a:lnTo>
                  <a:lnTo>
                    <a:pt x="320" y="94787"/>
                  </a:lnTo>
                  <a:lnTo>
                    <a:pt x="2873" y="101796"/>
                  </a:lnTo>
                  <a:lnTo>
                    <a:pt x="9254" y="105299"/>
                  </a:lnTo>
                  <a:lnTo>
                    <a:pt x="72277" y="112676"/>
                  </a:lnTo>
                  <a:lnTo>
                    <a:pt x="132852" y="120989"/>
                  </a:lnTo>
                  <a:lnTo>
                    <a:pt x="159882" y="135934"/>
                  </a:lnTo>
                  <a:lnTo>
                    <a:pt x="164229" y="143265"/>
                  </a:lnTo>
                  <a:lnTo>
                    <a:pt x="165941" y="160770"/>
                  </a:lnTo>
                  <a:lnTo>
                    <a:pt x="162420" y="169181"/>
                  </a:lnTo>
                  <a:lnTo>
                    <a:pt x="149149" y="184766"/>
                  </a:lnTo>
                  <a:lnTo>
                    <a:pt x="121946" y="201104"/>
                  </a:lnTo>
                  <a:lnTo>
                    <a:pt x="62574" y="209323"/>
                  </a:lnTo>
                  <a:lnTo>
                    <a:pt x="2903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19317" y="958093"/>
              <a:ext cx="92041" cy="148487"/>
            </a:xfrm>
            <a:custGeom>
              <a:avLst/>
              <a:gdLst/>
              <a:ahLst/>
              <a:cxnLst/>
              <a:rect l="0" t="0" r="0" b="0"/>
              <a:pathLst>
                <a:path w="92041" h="148487">
                  <a:moveTo>
                    <a:pt x="60455" y="0"/>
                  </a:moveTo>
                  <a:lnTo>
                    <a:pt x="36408" y="9575"/>
                  </a:lnTo>
                  <a:lnTo>
                    <a:pt x="22081" y="20243"/>
                  </a:lnTo>
                  <a:lnTo>
                    <a:pt x="6451" y="44992"/>
                  </a:lnTo>
                  <a:lnTo>
                    <a:pt x="0" y="80141"/>
                  </a:lnTo>
                  <a:lnTo>
                    <a:pt x="3678" y="120192"/>
                  </a:lnTo>
                  <a:lnTo>
                    <a:pt x="8566" y="130431"/>
                  </a:lnTo>
                  <a:lnTo>
                    <a:pt x="23355" y="144927"/>
                  </a:lnTo>
                  <a:lnTo>
                    <a:pt x="32212" y="148090"/>
                  </a:lnTo>
                  <a:lnTo>
                    <a:pt x="51412" y="148486"/>
                  </a:lnTo>
                  <a:lnTo>
                    <a:pt x="9204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71194" y="926507"/>
              <a:ext cx="146681" cy="195237"/>
            </a:xfrm>
            <a:custGeom>
              <a:avLst/>
              <a:gdLst/>
              <a:ahLst/>
              <a:cxnLst/>
              <a:rect l="0" t="0" r="0" b="0"/>
              <a:pathLst>
                <a:path w="146681" h="195237">
                  <a:moveTo>
                    <a:pt x="55977" y="21057"/>
                  </a:moveTo>
                  <a:lnTo>
                    <a:pt x="31930" y="39038"/>
                  </a:lnTo>
                  <a:lnTo>
                    <a:pt x="11677" y="66549"/>
                  </a:lnTo>
                  <a:lnTo>
                    <a:pt x="1973" y="90799"/>
                  </a:lnTo>
                  <a:lnTo>
                    <a:pt x="0" y="114055"/>
                  </a:lnTo>
                  <a:lnTo>
                    <a:pt x="8265" y="157580"/>
                  </a:lnTo>
                  <a:lnTo>
                    <a:pt x="23383" y="183821"/>
                  </a:lnTo>
                  <a:lnTo>
                    <a:pt x="31908" y="189228"/>
                  </a:lnTo>
                  <a:lnTo>
                    <a:pt x="53858" y="195236"/>
                  </a:lnTo>
                  <a:lnTo>
                    <a:pt x="92524" y="193029"/>
                  </a:lnTo>
                  <a:lnTo>
                    <a:pt x="102568" y="188347"/>
                  </a:lnTo>
                  <a:lnTo>
                    <a:pt x="116848" y="173787"/>
                  </a:lnTo>
                  <a:lnTo>
                    <a:pt x="137054" y="145859"/>
                  </a:lnTo>
                  <a:lnTo>
                    <a:pt x="146680" y="104179"/>
                  </a:lnTo>
                  <a:lnTo>
                    <a:pt x="143943" y="65963"/>
                  </a:lnTo>
                  <a:lnTo>
                    <a:pt x="135627" y="46475"/>
                  </a:lnTo>
                  <a:lnTo>
                    <a:pt x="111225" y="14900"/>
                  </a:lnTo>
                  <a:lnTo>
                    <a:pt x="100808" y="6622"/>
                  </a:lnTo>
                  <a:lnTo>
                    <a:pt x="875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85098" y="95809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80518" y="873865"/>
              <a:ext cx="57224" cy="199346"/>
            </a:xfrm>
            <a:custGeom>
              <a:avLst/>
              <a:gdLst/>
              <a:ahLst/>
              <a:cxnLst/>
              <a:rect l="0" t="0" r="0" b="0"/>
              <a:pathLst>
                <a:path w="57224" h="199346">
                  <a:moveTo>
                    <a:pt x="4580" y="136870"/>
                  </a:moveTo>
                  <a:lnTo>
                    <a:pt x="14133" y="199345"/>
                  </a:lnTo>
                  <a:lnTo>
                    <a:pt x="14675" y="191153"/>
                  </a:lnTo>
                  <a:lnTo>
                    <a:pt x="416" y="136090"/>
                  </a:lnTo>
                  <a:lnTo>
                    <a:pt x="0" y="115467"/>
                  </a:lnTo>
                  <a:lnTo>
                    <a:pt x="6317" y="57059"/>
                  </a:lnTo>
                  <a:lnTo>
                    <a:pt x="21212" y="30424"/>
                  </a:lnTo>
                  <a:lnTo>
                    <a:pt x="39274" y="10054"/>
                  </a:lnTo>
                  <a:lnTo>
                    <a:pt x="572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03814" y="883994"/>
              <a:ext cx="134158" cy="168856"/>
            </a:xfrm>
            <a:custGeom>
              <a:avLst/>
              <a:gdLst/>
              <a:ahLst/>
              <a:cxnLst/>
              <a:rect l="0" t="0" r="0" b="0"/>
              <a:pathLst>
                <a:path w="134158" h="168856">
                  <a:moveTo>
                    <a:pt x="7626" y="116213"/>
                  </a:moveTo>
                  <a:lnTo>
                    <a:pt x="25607" y="100572"/>
                  </a:lnTo>
                  <a:lnTo>
                    <a:pt x="81980" y="77776"/>
                  </a:lnTo>
                  <a:lnTo>
                    <a:pt x="111935" y="65960"/>
                  </a:lnTo>
                  <a:lnTo>
                    <a:pt x="128465" y="54494"/>
                  </a:lnTo>
                  <a:lnTo>
                    <a:pt x="132639" y="46991"/>
                  </a:lnTo>
                  <a:lnTo>
                    <a:pt x="134157" y="29295"/>
                  </a:lnTo>
                  <a:lnTo>
                    <a:pt x="130585" y="20833"/>
                  </a:lnTo>
                  <a:lnTo>
                    <a:pt x="117256" y="5192"/>
                  </a:lnTo>
                  <a:lnTo>
                    <a:pt x="107619" y="1255"/>
                  </a:lnTo>
                  <a:lnTo>
                    <a:pt x="84433" y="0"/>
                  </a:lnTo>
                  <a:lnTo>
                    <a:pt x="50661" y="11459"/>
                  </a:lnTo>
                  <a:lnTo>
                    <a:pt x="24016" y="29673"/>
                  </a:lnTo>
                  <a:lnTo>
                    <a:pt x="6893" y="55476"/>
                  </a:lnTo>
                  <a:lnTo>
                    <a:pt x="0" y="90938"/>
                  </a:lnTo>
                  <a:lnTo>
                    <a:pt x="4627" y="111219"/>
                  </a:lnTo>
                  <a:lnTo>
                    <a:pt x="15652" y="128031"/>
                  </a:lnTo>
                  <a:lnTo>
                    <a:pt x="41589" y="149480"/>
                  </a:lnTo>
                  <a:lnTo>
                    <a:pt x="81326" y="168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90485" y="926507"/>
              <a:ext cx="142096" cy="147400"/>
            </a:xfrm>
            <a:custGeom>
              <a:avLst/>
              <a:gdLst/>
              <a:ahLst/>
              <a:cxnLst/>
              <a:rect l="0" t="0" r="0" b="0"/>
              <a:pathLst>
                <a:path w="142096" h="147400">
                  <a:moveTo>
                    <a:pt x="142095" y="0"/>
                  </a:moveTo>
                  <a:lnTo>
                    <a:pt x="87950" y="0"/>
                  </a:lnTo>
                  <a:lnTo>
                    <a:pt x="61879" y="2340"/>
                  </a:lnTo>
                  <a:lnTo>
                    <a:pt x="5753" y="23720"/>
                  </a:lnTo>
                  <a:lnTo>
                    <a:pt x="898" y="28681"/>
                  </a:lnTo>
                  <a:lnTo>
                    <a:pt x="0" y="34329"/>
                  </a:lnTo>
                  <a:lnTo>
                    <a:pt x="1742" y="40433"/>
                  </a:lnTo>
                  <a:lnTo>
                    <a:pt x="7582" y="44503"/>
                  </a:lnTo>
                  <a:lnTo>
                    <a:pt x="68448" y="68739"/>
                  </a:lnTo>
                  <a:lnTo>
                    <a:pt x="115456" y="102047"/>
                  </a:lnTo>
                  <a:lnTo>
                    <a:pt x="119656" y="110145"/>
                  </a:lnTo>
                  <a:lnTo>
                    <a:pt x="121204" y="128502"/>
                  </a:lnTo>
                  <a:lnTo>
                    <a:pt x="115299" y="134801"/>
                  </a:lnTo>
                  <a:lnTo>
                    <a:pt x="93141" y="141800"/>
                  </a:lnTo>
                  <a:lnTo>
                    <a:pt x="38321" y="146662"/>
                  </a:lnTo>
                  <a:lnTo>
                    <a:pt x="2628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37409" y="1147606"/>
              <a:ext cx="2116229" cy="73700"/>
            </a:xfrm>
            <a:custGeom>
              <a:avLst/>
              <a:gdLst/>
              <a:ahLst/>
              <a:cxnLst/>
              <a:rect l="0" t="0" r="0" b="0"/>
              <a:pathLst>
                <a:path w="2116229" h="73700">
                  <a:moveTo>
                    <a:pt x="2116228" y="42114"/>
                  </a:moveTo>
                  <a:lnTo>
                    <a:pt x="2057611" y="42114"/>
                  </a:lnTo>
                  <a:lnTo>
                    <a:pt x="2004607" y="40944"/>
                  </a:lnTo>
                  <a:lnTo>
                    <a:pt x="1942735" y="33049"/>
                  </a:lnTo>
                  <a:lnTo>
                    <a:pt x="1887809" y="30705"/>
                  </a:lnTo>
                  <a:lnTo>
                    <a:pt x="1831899" y="23309"/>
                  </a:lnTo>
                  <a:lnTo>
                    <a:pt x="1783587" y="21724"/>
                  </a:lnTo>
                  <a:lnTo>
                    <a:pt x="1731059" y="21255"/>
                  </a:lnTo>
                  <a:lnTo>
                    <a:pt x="1682739" y="17996"/>
                  </a:lnTo>
                  <a:lnTo>
                    <a:pt x="1619599" y="12003"/>
                  </a:lnTo>
                  <a:lnTo>
                    <a:pt x="1562067" y="10820"/>
                  </a:lnTo>
                  <a:lnTo>
                    <a:pt x="1505642" y="10586"/>
                  </a:lnTo>
                  <a:lnTo>
                    <a:pt x="1449436" y="10540"/>
                  </a:lnTo>
                  <a:lnTo>
                    <a:pt x="1387568" y="2197"/>
                  </a:lnTo>
                  <a:lnTo>
                    <a:pt x="1333177" y="434"/>
                  </a:lnTo>
                  <a:lnTo>
                    <a:pt x="1276202" y="85"/>
                  </a:lnTo>
                  <a:lnTo>
                    <a:pt x="1212956" y="17"/>
                  </a:lnTo>
                  <a:lnTo>
                    <a:pt x="1149466" y="3"/>
                  </a:lnTo>
                  <a:lnTo>
                    <a:pt x="1087835" y="0"/>
                  </a:lnTo>
                  <a:lnTo>
                    <a:pt x="1037740" y="0"/>
                  </a:lnTo>
                  <a:lnTo>
                    <a:pt x="987021" y="0"/>
                  </a:lnTo>
                  <a:lnTo>
                    <a:pt x="924250" y="3119"/>
                  </a:lnTo>
                  <a:lnTo>
                    <a:pt x="870077" y="8333"/>
                  </a:lnTo>
                  <a:lnTo>
                    <a:pt x="815811" y="9878"/>
                  </a:lnTo>
                  <a:lnTo>
                    <a:pt x="766977" y="13455"/>
                  </a:lnTo>
                  <a:lnTo>
                    <a:pt x="712343" y="18804"/>
                  </a:lnTo>
                  <a:lnTo>
                    <a:pt x="654821" y="20389"/>
                  </a:lnTo>
                  <a:lnTo>
                    <a:pt x="594161" y="26514"/>
                  </a:lnTo>
                  <a:lnTo>
                    <a:pt x="531572" y="37819"/>
                  </a:lnTo>
                  <a:lnTo>
                    <a:pt x="479077" y="40841"/>
                  </a:lnTo>
                  <a:lnTo>
                    <a:pt x="423099" y="42907"/>
                  </a:lnTo>
                  <a:lnTo>
                    <a:pt x="361605" y="50373"/>
                  </a:lnTo>
                  <a:lnTo>
                    <a:pt x="303285" y="51970"/>
                  </a:lnTo>
                  <a:lnTo>
                    <a:pt x="241551" y="55563"/>
                  </a:lnTo>
                  <a:lnTo>
                    <a:pt x="181925" y="60916"/>
                  </a:lnTo>
                  <a:lnTo>
                    <a:pt x="127213" y="65622"/>
                  </a:lnTo>
                  <a:lnTo>
                    <a:pt x="67719" y="71306"/>
                  </a:lnTo>
                  <a:lnTo>
                    <a:pt x="20065" y="7299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1905658" y="3337533"/>
            <a:ext cx="136871" cy="10530"/>
          </a:xfrm>
          <a:custGeom>
            <a:avLst/>
            <a:gdLst/>
            <a:ahLst/>
            <a:cxnLst/>
            <a:rect l="0" t="0" r="0" b="0"/>
            <a:pathLst>
              <a:path w="136871" h="10530">
                <a:moveTo>
                  <a:pt x="136870" y="0"/>
                </a:moveTo>
                <a:lnTo>
                  <a:pt x="94178" y="3120"/>
                </a:lnTo>
                <a:lnTo>
                  <a:pt x="35972" y="955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1853015" y="3011150"/>
            <a:ext cx="126343" cy="10529"/>
          </a:xfrm>
          <a:custGeom>
            <a:avLst/>
            <a:gdLst/>
            <a:ahLst/>
            <a:cxnLst/>
            <a:rect l="0" t="0" r="0" b="0"/>
            <a:pathLst>
              <a:path w="126343" h="10529">
                <a:moveTo>
                  <a:pt x="126342" y="0"/>
                </a:moveTo>
                <a:lnTo>
                  <a:pt x="83650" y="3119"/>
                </a:lnTo>
                <a:lnTo>
                  <a:pt x="26614" y="955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1853015" y="2653181"/>
            <a:ext cx="126343" cy="21058"/>
          </a:xfrm>
          <a:custGeom>
            <a:avLst/>
            <a:gdLst/>
            <a:ahLst/>
            <a:cxnLst/>
            <a:rect l="0" t="0" r="0" b="0"/>
            <a:pathLst>
              <a:path w="126343" h="21058">
                <a:moveTo>
                  <a:pt x="126342" y="0"/>
                </a:moveTo>
                <a:lnTo>
                  <a:pt x="62892" y="16788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1831958" y="2305741"/>
            <a:ext cx="168457" cy="10529"/>
          </a:xfrm>
          <a:custGeom>
            <a:avLst/>
            <a:gdLst/>
            <a:ahLst/>
            <a:cxnLst/>
            <a:rect l="0" t="0" r="0" b="0"/>
            <a:pathLst>
              <a:path w="168457" h="10529">
                <a:moveTo>
                  <a:pt x="168456" y="0"/>
                </a:moveTo>
                <a:lnTo>
                  <a:pt x="125764" y="3119"/>
                </a:lnTo>
                <a:lnTo>
                  <a:pt x="65218" y="9552"/>
                </a:lnTo>
                <a:lnTo>
                  <a:pt x="19598" y="10335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1831958" y="1968829"/>
            <a:ext cx="147400" cy="10529"/>
          </a:xfrm>
          <a:custGeom>
            <a:avLst/>
            <a:gdLst/>
            <a:ahLst/>
            <a:cxnLst/>
            <a:rect l="0" t="0" r="0" b="0"/>
            <a:pathLst>
              <a:path w="147400" h="10529">
                <a:moveTo>
                  <a:pt x="147399" y="0"/>
                </a:moveTo>
                <a:lnTo>
                  <a:pt x="88782" y="0"/>
                </a:lnTo>
                <a:lnTo>
                  <a:pt x="32185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1789844" y="1684559"/>
            <a:ext cx="200043" cy="10530"/>
          </a:xfrm>
          <a:custGeom>
            <a:avLst/>
            <a:gdLst/>
            <a:ahLst/>
            <a:cxnLst/>
            <a:rect l="0" t="0" r="0" b="0"/>
            <a:pathLst>
              <a:path w="200043" h="10530">
                <a:moveTo>
                  <a:pt x="200042" y="0"/>
                </a:moveTo>
                <a:lnTo>
                  <a:pt x="141425" y="0"/>
                </a:lnTo>
                <a:lnTo>
                  <a:pt x="81708" y="8333"/>
                </a:lnTo>
                <a:lnTo>
                  <a:pt x="18386" y="1024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2074114" y="3710056"/>
            <a:ext cx="3524717" cy="385530"/>
            <a:chOff x="2074114" y="3710056"/>
            <a:chExt cx="3524717" cy="385530"/>
          </a:xfrm>
        </p:grpSpPr>
        <p:sp>
          <p:nvSpPr>
            <p:cNvPr id="74" name="Freeform 73"/>
            <p:cNvSpPr/>
            <p:nvPr/>
          </p:nvSpPr>
          <p:spPr>
            <a:xfrm>
              <a:off x="2074114" y="3753669"/>
              <a:ext cx="166115" cy="236632"/>
            </a:xfrm>
            <a:custGeom>
              <a:avLst/>
              <a:gdLst/>
              <a:ahLst/>
              <a:cxnLst/>
              <a:rect l="0" t="0" r="0" b="0"/>
              <a:pathLst>
                <a:path w="166115" h="236632">
                  <a:moveTo>
                    <a:pt x="0" y="26061"/>
                  </a:moveTo>
                  <a:lnTo>
                    <a:pt x="37478" y="17728"/>
                  </a:lnTo>
                  <a:lnTo>
                    <a:pt x="95315" y="7416"/>
                  </a:lnTo>
                  <a:lnTo>
                    <a:pt x="133396" y="0"/>
                  </a:lnTo>
                  <a:lnTo>
                    <a:pt x="156383" y="2000"/>
                  </a:lnTo>
                  <a:lnTo>
                    <a:pt x="162747" y="6511"/>
                  </a:lnTo>
                  <a:lnTo>
                    <a:pt x="165820" y="13028"/>
                  </a:lnTo>
                  <a:lnTo>
                    <a:pt x="166114" y="30797"/>
                  </a:lnTo>
                  <a:lnTo>
                    <a:pt x="153647" y="88238"/>
                  </a:lnTo>
                  <a:lnTo>
                    <a:pt x="136769" y="150077"/>
                  </a:lnTo>
                  <a:lnTo>
                    <a:pt x="128401" y="199647"/>
                  </a:lnTo>
                  <a:lnTo>
                    <a:pt x="126341" y="236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32669" y="3753084"/>
              <a:ext cx="165665" cy="247746"/>
            </a:xfrm>
            <a:custGeom>
              <a:avLst/>
              <a:gdLst/>
              <a:ahLst/>
              <a:cxnLst/>
              <a:rect l="0" t="0" r="0" b="0"/>
              <a:pathLst>
                <a:path w="165665" h="247746">
                  <a:moveTo>
                    <a:pt x="120470" y="5589"/>
                  </a:moveTo>
                  <a:lnTo>
                    <a:pt x="103703" y="0"/>
                  </a:lnTo>
                  <a:lnTo>
                    <a:pt x="86112" y="3495"/>
                  </a:lnTo>
                  <a:lnTo>
                    <a:pt x="25471" y="26462"/>
                  </a:lnTo>
                  <a:lnTo>
                    <a:pt x="15023" y="30033"/>
                  </a:lnTo>
                  <a:lnTo>
                    <a:pt x="8058" y="37093"/>
                  </a:lnTo>
                  <a:lnTo>
                    <a:pt x="320" y="57415"/>
                  </a:lnTo>
                  <a:lnTo>
                    <a:pt x="0" y="78926"/>
                  </a:lnTo>
                  <a:lnTo>
                    <a:pt x="1552" y="89576"/>
                  </a:lnTo>
                  <a:lnTo>
                    <a:pt x="6097" y="94335"/>
                  </a:lnTo>
                  <a:lnTo>
                    <a:pt x="12636" y="95169"/>
                  </a:lnTo>
                  <a:lnTo>
                    <a:pt x="53936" y="90875"/>
                  </a:lnTo>
                  <a:lnTo>
                    <a:pt x="109499" y="101409"/>
                  </a:lnTo>
                  <a:lnTo>
                    <a:pt x="129632" y="109007"/>
                  </a:lnTo>
                  <a:lnTo>
                    <a:pt x="146379" y="120183"/>
                  </a:lnTo>
                  <a:lnTo>
                    <a:pt x="158502" y="136068"/>
                  </a:lnTo>
                  <a:lnTo>
                    <a:pt x="163372" y="145218"/>
                  </a:lnTo>
                  <a:lnTo>
                    <a:pt x="165664" y="164743"/>
                  </a:lnTo>
                  <a:lnTo>
                    <a:pt x="161614" y="183948"/>
                  </a:lnTo>
                  <a:lnTo>
                    <a:pt x="139949" y="215342"/>
                  </a:lnTo>
                  <a:lnTo>
                    <a:pt x="125618" y="228664"/>
                  </a:lnTo>
                  <a:lnTo>
                    <a:pt x="98989" y="241571"/>
                  </a:lnTo>
                  <a:lnTo>
                    <a:pt x="67828" y="247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32165" y="3758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93575" y="3710056"/>
              <a:ext cx="155594" cy="252963"/>
            </a:xfrm>
            <a:custGeom>
              <a:avLst/>
              <a:gdLst/>
              <a:ahLst/>
              <a:cxnLst/>
              <a:rect l="0" t="0" r="0" b="0"/>
              <a:pathLst>
                <a:path w="155594" h="252963">
                  <a:moveTo>
                    <a:pt x="117533" y="101260"/>
                  </a:moveTo>
                  <a:lnTo>
                    <a:pt x="98405" y="155135"/>
                  </a:lnTo>
                  <a:lnTo>
                    <a:pt x="73319" y="206707"/>
                  </a:lnTo>
                  <a:lnTo>
                    <a:pt x="71756" y="227674"/>
                  </a:lnTo>
                  <a:lnTo>
                    <a:pt x="72978" y="238178"/>
                  </a:lnTo>
                  <a:lnTo>
                    <a:pt x="78471" y="245181"/>
                  </a:lnTo>
                  <a:lnTo>
                    <a:pt x="97053" y="252962"/>
                  </a:lnTo>
                  <a:lnTo>
                    <a:pt x="106219" y="252698"/>
                  </a:lnTo>
                  <a:lnTo>
                    <a:pt x="122643" y="246164"/>
                  </a:lnTo>
                  <a:lnTo>
                    <a:pt x="145044" y="229333"/>
                  </a:lnTo>
                  <a:lnTo>
                    <a:pt x="153157" y="210044"/>
                  </a:lnTo>
                  <a:lnTo>
                    <a:pt x="155593" y="187043"/>
                  </a:lnTo>
                  <a:lnTo>
                    <a:pt x="152776" y="165122"/>
                  </a:lnTo>
                  <a:lnTo>
                    <a:pt x="148048" y="156702"/>
                  </a:lnTo>
                  <a:lnTo>
                    <a:pt x="133435" y="144229"/>
                  </a:lnTo>
                  <a:lnTo>
                    <a:pt x="74967" y="119190"/>
                  </a:lnTo>
                  <a:lnTo>
                    <a:pt x="25837" y="89857"/>
                  </a:lnTo>
                  <a:lnTo>
                    <a:pt x="11269" y="75135"/>
                  </a:lnTo>
                  <a:lnTo>
                    <a:pt x="895" y="56893"/>
                  </a:lnTo>
                  <a:lnTo>
                    <a:pt x="0" y="48285"/>
                  </a:lnTo>
                  <a:lnTo>
                    <a:pt x="5245" y="32482"/>
                  </a:lnTo>
                  <a:lnTo>
                    <a:pt x="21352" y="10431"/>
                  </a:lnTo>
                  <a:lnTo>
                    <a:pt x="40471" y="2400"/>
                  </a:lnTo>
                  <a:lnTo>
                    <a:pt x="63396" y="0"/>
                  </a:lnTo>
                  <a:lnTo>
                    <a:pt x="107005" y="6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39809" y="3758673"/>
              <a:ext cx="158898" cy="186079"/>
            </a:xfrm>
            <a:custGeom>
              <a:avLst/>
              <a:gdLst/>
              <a:ahLst/>
              <a:cxnLst/>
              <a:rect l="0" t="0" r="0" b="0"/>
              <a:pathLst>
                <a:path w="158898" h="186079">
                  <a:moveTo>
                    <a:pt x="71341" y="0"/>
                  </a:moveTo>
                  <a:lnTo>
                    <a:pt x="23466" y="45781"/>
                  </a:lnTo>
                  <a:lnTo>
                    <a:pt x="5602" y="84953"/>
                  </a:lnTo>
                  <a:lnTo>
                    <a:pt x="0" y="121618"/>
                  </a:lnTo>
                  <a:lnTo>
                    <a:pt x="4929" y="145299"/>
                  </a:lnTo>
                  <a:lnTo>
                    <a:pt x="9519" y="156528"/>
                  </a:lnTo>
                  <a:lnTo>
                    <a:pt x="23977" y="172123"/>
                  </a:lnTo>
                  <a:lnTo>
                    <a:pt x="32746" y="177920"/>
                  </a:lnTo>
                  <a:lnTo>
                    <a:pt x="67444" y="186078"/>
                  </a:lnTo>
                  <a:lnTo>
                    <a:pt x="87546" y="181748"/>
                  </a:lnTo>
                  <a:lnTo>
                    <a:pt x="119516" y="159903"/>
                  </a:lnTo>
                  <a:lnTo>
                    <a:pt x="147191" y="131888"/>
                  </a:lnTo>
                  <a:lnTo>
                    <a:pt x="156915" y="113599"/>
                  </a:lnTo>
                  <a:lnTo>
                    <a:pt x="158897" y="93772"/>
                  </a:lnTo>
                  <a:lnTo>
                    <a:pt x="150637" y="52449"/>
                  </a:lnTo>
                  <a:lnTo>
                    <a:pt x="145262" y="44324"/>
                  </a:lnTo>
                  <a:lnTo>
                    <a:pt x="101068" y="8783"/>
                  </a:lnTo>
                  <a:lnTo>
                    <a:pt x="818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25274" y="3721101"/>
              <a:ext cx="134284" cy="210360"/>
            </a:xfrm>
            <a:custGeom>
              <a:avLst/>
              <a:gdLst/>
              <a:ahLst/>
              <a:cxnLst/>
              <a:rect l="0" t="0" r="0" b="0"/>
              <a:pathLst>
                <a:path w="134284" h="210360">
                  <a:moveTo>
                    <a:pt x="96487" y="58629"/>
                  </a:moveTo>
                  <a:lnTo>
                    <a:pt x="96487" y="80986"/>
                  </a:lnTo>
                  <a:lnTo>
                    <a:pt x="90248" y="98201"/>
                  </a:lnTo>
                  <a:lnTo>
                    <a:pt x="62159" y="154087"/>
                  </a:lnTo>
                  <a:lnTo>
                    <a:pt x="56054" y="164382"/>
                  </a:lnTo>
                  <a:lnTo>
                    <a:pt x="52391" y="185179"/>
                  </a:lnTo>
                  <a:lnTo>
                    <a:pt x="53052" y="195638"/>
                  </a:lnTo>
                  <a:lnTo>
                    <a:pt x="58172" y="202611"/>
                  </a:lnTo>
                  <a:lnTo>
                    <a:pt x="76338" y="210359"/>
                  </a:lnTo>
                  <a:lnTo>
                    <a:pt x="85394" y="210085"/>
                  </a:lnTo>
                  <a:lnTo>
                    <a:pt x="101696" y="203542"/>
                  </a:lnTo>
                  <a:lnTo>
                    <a:pt x="124027" y="186704"/>
                  </a:lnTo>
                  <a:lnTo>
                    <a:pt x="132124" y="167414"/>
                  </a:lnTo>
                  <a:lnTo>
                    <a:pt x="134283" y="155719"/>
                  </a:lnTo>
                  <a:lnTo>
                    <a:pt x="130443" y="133366"/>
                  </a:lnTo>
                  <a:lnTo>
                    <a:pt x="126144" y="122491"/>
                  </a:lnTo>
                  <a:lnTo>
                    <a:pt x="112008" y="107290"/>
                  </a:lnTo>
                  <a:lnTo>
                    <a:pt x="64173" y="84058"/>
                  </a:lnTo>
                  <a:lnTo>
                    <a:pt x="25763" y="66208"/>
                  </a:lnTo>
                  <a:lnTo>
                    <a:pt x="11242" y="52639"/>
                  </a:lnTo>
                  <a:lnTo>
                    <a:pt x="889" y="34910"/>
                  </a:lnTo>
                  <a:lnTo>
                    <a:pt x="0" y="26439"/>
                  </a:lnTo>
                  <a:lnTo>
                    <a:pt x="5251" y="10787"/>
                  </a:lnTo>
                  <a:lnTo>
                    <a:pt x="12266" y="5678"/>
                  </a:lnTo>
                  <a:lnTo>
                    <a:pt x="32540" y="0"/>
                  </a:lnTo>
                  <a:lnTo>
                    <a:pt x="42157" y="826"/>
                  </a:lnTo>
                  <a:lnTo>
                    <a:pt x="59082" y="7982"/>
                  </a:lnTo>
                  <a:lnTo>
                    <a:pt x="68164" y="15842"/>
                  </a:lnTo>
                  <a:lnTo>
                    <a:pt x="75430" y="27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16434" y="3748145"/>
              <a:ext cx="138707" cy="178985"/>
            </a:xfrm>
            <a:custGeom>
              <a:avLst/>
              <a:gdLst/>
              <a:ahLst/>
              <a:cxnLst/>
              <a:rect l="0" t="0" r="0" b="0"/>
              <a:pathLst>
                <a:path w="138707" h="178985">
                  <a:moveTo>
                    <a:pt x="115897" y="0"/>
                  </a:moveTo>
                  <a:lnTo>
                    <a:pt x="78419" y="8333"/>
                  </a:lnTo>
                  <a:lnTo>
                    <a:pt x="32585" y="15684"/>
                  </a:lnTo>
                  <a:lnTo>
                    <a:pt x="5944" y="30643"/>
                  </a:lnTo>
                  <a:lnTo>
                    <a:pt x="1651" y="37976"/>
                  </a:lnTo>
                  <a:lnTo>
                    <a:pt x="0" y="55482"/>
                  </a:lnTo>
                  <a:lnTo>
                    <a:pt x="5648" y="85069"/>
                  </a:lnTo>
                  <a:lnTo>
                    <a:pt x="9643" y="89468"/>
                  </a:lnTo>
                  <a:lnTo>
                    <a:pt x="14645" y="90061"/>
                  </a:lnTo>
                  <a:lnTo>
                    <a:pt x="26443" y="84481"/>
                  </a:lnTo>
                  <a:lnTo>
                    <a:pt x="39485" y="74201"/>
                  </a:lnTo>
                  <a:lnTo>
                    <a:pt x="47408" y="71694"/>
                  </a:lnTo>
                  <a:lnTo>
                    <a:pt x="65571" y="72028"/>
                  </a:lnTo>
                  <a:lnTo>
                    <a:pt x="95526" y="78793"/>
                  </a:lnTo>
                  <a:lnTo>
                    <a:pt x="121040" y="93796"/>
                  </a:lnTo>
                  <a:lnTo>
                    <a:pt x="133000" y="109537"/>
                  </a:lnTo>
                  <a:lnTo>
                    <a:pt x="137828" y="118648"/>
                  </a:lnTo>
                  <a:lnTo>
                    <a:pt x="138706" y="127062"/>
                  </a:lnTo>
                  <a:lnTo>
                    <a:pt x="133443" y="142650"/>
                  </a:lnTo>
                  <a:lnTo>
                    <a:pt x="120186" y="154257"/>
                  </a:lnTo>
                  <a:lnTo>
                    <a:pt x="63255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16107" y="3782061"/>
              <a:ext cx="147894" cy="208240"/>
            </a:xfrm>
            <a:custGeom>
              <a:avLst/>
              <a:gdLst/>
              <a:ahLst/>
              <a:cxnLst/>
              <a:rect l="0" t="0" r="0" b="0"/>
              <a:pathLst>
                <a:path w="147894" h="208240">
                  <a:moveTo>
                    <a:pt x="126836" y="29255"/>
                  </a:moveTo>
                  <a:lnTo>
                    <a:pt x="108855" y="13613"/>
                  </a:lnTo>
                  <a:lnTo>
                    <a:pt x="91938" y="5536"/>
                  </a:lnTo>
                  <a:lnTo>
                    <a:pt x="57094" y="0"/>
                  </a:lnTo>
                  <a:lnTo>
                    <a:pt x="36958" y="4944"/>
                  </a:lnTo>
                  <a:lnTo>
                    <a:pt x="4967" y="27182"/>
                  </a:lnTo>
                  <a:lnTo>
                    <a:pt x="1136" y="34892"/>
                  </a:lnTo>
                  <a:lnTo>
                    <a:pt x="0" y="52817"/>
                  </a:lnTo>
                  <a:lnTo>
                    <a:pt x="3674" y="60171"/>
                  </a:lnTo>
                  <a:lnTo>
                    <a:pt x="17115" y="71461"/>
                  </a:lnTo>
                  <a:lnTo>
                    <a:pt x="25612" y="73770"/>
                  </a:lnTo>
                  <a:lnTo>
                    <a:pt x="44413" y="73216"/>
                  </a:lnTo>
                  <a:lnTo>
                    <a:pt x="74728" y="60738"/>
                  </a:lnTo>
                  <a:lnTo>
                    <a:pt x="82739" y="60772"/>
                  </a:lnTo>
                  <a:lnTo>
                    <a:pt x="89249" y="64304"/>
                  </a:lnTo>
                  <a:lnTo>
                    <a:pt x="99602" y="77588"/>
                  </a:lnTo>
                  <a:lnTo>
                    <a:pt x="123092" y="136256"/>
                  </a:lnTo>
                  <a:lnTo>
                    <a:pt x="137318" y="181975"/>
                  </a:lnTo>
                  <a:lnTo>
                    <a:pt x="147893" y="208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18925" y="3790259"/>
              <a:ext cx="156687" cy="181832"/>
            </a:xfrm>
            <a:custGeom>
              <a:avLst/>
              <a:gdLst/>
              <a:ahLst/>
              <a:cxnLst/>
              <a:rect l="0" t="0" r="0" b="0"/>
              <a:pathLst>
                <a:path w="156687" h="181832">
                  <a:moveTo>
                    <a:pt x="50360" y="0"/>
                  </a:moveTo>
                  <a:lnTo>
                    <a:pt x="33592" y="5589"/>
                  </a:lnTo>
                  <a:lnTo>
                    <a:pt x="22240" y="17692"/>
                  </a:lnTo>
                  <a:lnTo>
                    <a:pt x="5421" y="54057"/>
                  </a:lnTo>
                  <a:lnTo>
                    <a:pt x="0" y="90236"/>
                  </a:lnTo>
                  <a:lnTo>
                    <a:pt x="3983" y="130591"/>
                  </a:lnTo>
                  <a:lnTo>
                    <a:pt x="12590" y="152017"/>
                  </a:lnTo>
                  <a:lnTo>
                    <a:pt x="18161" y="161006"/>
                  </a:lnTo>
                  <a:lnTo>
                    <a:pt x="33709" y="174114"/>
                  </a:lnTo>
                  <a:lnTo>
                    <a:pt x="42769" y="179247"/>
                  </a:lnTo>
                  <a:lnTo>
                    <a:pt x="65313" y="181831"/>
                  </a:lnTo>
                  <a:lnTo>
                    <a:pt x="88591" y="177910"/>
                  </a:lnTo>
                  <a:lnTo>
                    <a:pt x="114850" y="162548"/>
                  </a:lnTo>
                  <a:lnTo>
                    <a:pt x="144683" y="133277"/>
                  </a:lnTo>
                  <a:lnTo>
                    <a:pt x="151847" y="123946"/>
                  </a:lnTo>
                  <a:lnTo>
                    <a:pt x="156686" y="101101"/>
                  </a:lnTo>
                  <a:lnTo>
                    <a:pt x="153768" y="76519"/>
                  </a:lnTo>
                  <a:lnTo>
                    <a:pt x="144672" y="53895"/>
                  </a:lnTo>
                  <a:lnTo>
                    <a:pt x="129711" y="38381"/>
                  </a:lnTo>
                  <a:lnTo>
                    <a:pt x="10300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99683" y="3799685"/>
              <a:ext cx="143385" cy="274844"/>
            </a:xfrm>
            <a:custGeom>
              <a:avLst/>
              <a:gdLst/>
              <a:ahLst/>
              <a:cxnLst/>
              <a:rect l="0" t="0" r="0" b="0"/>
              <a:pathLst>
                <a:path w="143385" h="274844">
                  <a:moveTo>
                    <a:pt x="101270" y="64273"/>
                  </a:moveTo>
                  <a:lnTo>
                    <a:pt x="81026" y="20310"/>
                  </a:lnTo>
                  <a:lnTo>
                    <a:pt x="65367" y="6520"/>
                  </a:lnTo>
                  <a:lnTo>
                    <a:pt x="56278" y="1205"/>
                  </a:lnTo>
                  <a:lnTo>
                    <a:pt x="47878" y="0"/>
                  </a:lnTo>
                  <a:lnTo>
                    <a:pt x="32307" y="4902"/>
                  </a:lnTo>
                  <a:lnTo>
                    <a:pt x="10387" y="20815"/>
                  </a:lnTo>
                  <a:lnTo>
                    <a:pt x="2386" y="39889"/>
                  </a:lnTo>
                  <a:lnTo>
                    <a:pt x="0" y="62795"/>
                  </a:lnTo>
                  <a:lnTo>
                    <a:pt x="2839" y="84673"/>
                  </a:lnTo>
                  <a:lnTo>
                    <a:pt x="7573" y="93081"/>
                  </a:lnTo>
                  <a:lnTo>
                    <a:pt x="22192" y="105542"/>
                  </a:lnTo>
                  <a:lnTo>
                    <a:pt x="50154" y="119135"/>
                  </a:lnTo>
                  <a:lnTo>
                    <a:pt x="59003" y="119565"/>
                  </a:lnTo>
                  <a:lnTo>
                    <a:pt x="75076" y="113804"/>
                  </a:lnTo>
                  <a:lnTo>
                    <a:pt x="97278" y="91817"/>
                  </a:lnTo>
                  <a:lnTo>
                    <a:pt x="102119" y="90825"/>
                  </a:lnTo>
                  <a:lnTo>
                    <a:pt x="105345" y="94842"/>
                  </a:lnTo>
                  <a:lnTo>
                    <a:pt x="109887" y="122854"/>
                  </a:lnTo>
                  <a:lnTo>
                    <a:pt x="117010" y="174241"/>
                  </a:lnTo>
                  <a:lnTo>
                    <a:pt x="122446" y="228281"/>
                  </a:lnTo>
                  <a:lnTo>
                    <a:pt x="130421" y="259487"/>
                  </a:lnTo>
                  <a:lnTo>
                    <a:pt x="143384" y="274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23788" y="3874487"/>
              <a:ext cx="163155" cy="189514"/>
            </a:xfrm>
            <a:custGeom>
              <a:avLst/>
              <a:gdLst/>
              <a:ahLst/>
              <a:cxnLst/>
              <a:rect l="0" t="0" r="0" b="0"/>
              <a:pathLst>
                <a:path w="163155" h="189514">
                  <a:moveTo>
                    <a:pt x="87735" y="0"/>
                  </a:moveTo>
                  <a:lnTo>
                    <a:pt x="70967" y="5589"/>
                  </a:lnTo>
                  <a:lnTo>
                    <a:pt x="53376" y="5213"/>
                  </a:lnTo>
                  <a:lnTo>
                    <a:pt x="32690" y="3487"/>
                  </a:lnTo>
                  <a:lnTo>
                    <a:pt x="7899" y="6619"/>
                  </a:lnTo>
                  <a:lnTo>
                    <a:pt x="1756" y="11431"/>
                  </a:lnTo>
                  <a:lnTo>
                    <a:pt x="0" y="18149"/>
                  </a:lnTo>
                  <a:lnTo>
                    <a:pt x="8404" y="54148"/>
                  </a:lnTo>
                  <a:lnTo>
                    <a:pt x="13791" y="59495"/>
                  </a:lnTo>
                  <a:lnTo>
                    <a:pt x="20891" y="61890"/>
                  </a:lnTo>
                  <a:lnTo>
                    <a:pt x="57504" y="68507"/>
                  </a:lnTo>
                  <a:lnTo>
                    <a:pt x="119439" y="96963"/>
                  </a:lnTo>
                  <a:lnTo>
                    <a:pt x="137311" y="110945"/>
                  </a:lnTo>
                  <a:lnTo>
                    <a:pt x="151883" y="128857"/>
                  </a:lnTo>
                  <a:lnTo>
                    <a:pt x="162259" y="148517"/>
                  </a:lnTo>
                  <a:lnTo>
                    <a:pt x="163154" y="157503"/>
                  </a:lnTo>
                  <a:lnTo>
                    <a:pt x="157909" y="173726"/>
                  </a:lnTo>
                  <a:lnTo>
                    <a:pt x="150895" y="178988"/>
                  </a:lnTo>
                  <a:lnTo>
                    <a:pt x="115376" y="187434"/>
                  </a:lnTo>
                  <a:lnTo>
                    <a:pt x="9826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169492" y="3927129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74777" y="385343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64248" y="3863958"/>
              <a:ext cx="112686" cy="160192"/>
            </a:xfrm>
            <a:custGeom>
              <a:avLst/>
              <a:gdLst/>
              <a:ahLst/>
              <a:cxnLst/>
              <a:rect l="0" t="0" r="0" b="0"/>
              <a:pathLst>
                <a:path w="112686" h="160192">
                  <a:moveTo>
                    <a:pt x="0" y="42114"/>
                  </a:moveTo>
                  <a:lnTo>
                    <a:pt x="9065" y="100731"/>
                  </a:lnTo>
                  <a:lnTo>
                    <a:pt x="21273" y="135521"/>
                  </a:lnTo>
                  <a:lnTo>
                    <a:pt x="36361" y="151089"/>
                  </a:lnTo>
                  <a:lnTo>
                    <a:pt x="45298" y="156878"/>
                  </a:lnTo>
                  <a:lnTo>
                    <a:pt x="64586" y="160191"/>
                  </a:lnTo>
                  <a:lnTo>
                    <a:pt x="74643" y="159437"/>
                  </a:lnTo>
                  <a:lnTo>
                    <a:pt x="92056" y="152359"/>
                  </a:lnTo>
                  <a:lnTo>
                    <a:pt x="99975" y="147196"/>
                  </a:lnTo>
                  <a:lnTo>
                    <a:pt x="105255" y="139075"/>
                  </a:lnTo>
                  <a:lnTo>
                    <a:pt x="112685" y="105288"/>
                  </a:lnTo>
                  <a:lnTo>
                    <a:pt x="112076" y="55070"/>
                  </a:lnTo>
                  <a:lnTo>
                    <a:pt x="105963" y="3383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461027" y="3863958"/>
              <a:ext cx="66435" cy="178986"/>
            </a:xfrm>
            <a:custGeom>
              <a:avLst/>
              <a:gdLst/>
              <a:ahLst/>
              <a:cxnLst/>
              <a:rect l="0" t="0" r="0" b="0"/>
              <a:pathLst>
                <a:path w="66435" h="178986">
                  <a:moveTo>
                    <a:pt x="34848" y="0"/>
                  </a:moveTo>
                  <a:lnTo>
                    <a:pt x="18081" y="11179"/>
                  </a:lnTo>
                  <a:lnTo>
                    <a:pt x="6729" y="26025"/>
                  </a:lnTo>
                  <a:lnTo>
                    <a:pt x="2064" y="34898"/>
                  </a:lnTo>
                  <a:lnTo>
                    <a:pt x="0" y="54115"/>
                  </a:lnTo>
                  <a:lnTo>
                    <a:pt x="4003" y="112715"/>
                  </a:lnTo>
                  <a:lnTo>
                    <a:pt x="12711" y="145311"/>
                  </a:lnTo>
                  <a:lnTo>
                    <a:pt x="23450" y="162459"/>
                  </a:lnTo>
                  <a:lnTo>
                    <a:pt x="30759" y="167967"/>
                  </a:lnTo>
                  <a:lnTo>
                    <a:pt x="66434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506404" y="3863958"/>
              <a:ext cx="92427" cy="157929"/>
            </a:xfrm>
            <a:custGeom>
              <a:avLst/>
              <a:gdLst/>
              <a:ahLst/>
              <a:cxnLst/>
              <a:rect l="0" t="0" r="0" b="0"/>
              <a:pathLst>
                <a:path w="92427" h="157929">
                  <a:moveTo>
                    <a:pt x="63171" y="157928"/>
                  </a:moveTo>
                  <a:lnTo>
                    <a:pt x="86890" y="113965"/>
                  </a:lnTo>
                  <a:lnTo>
                    <a:pt x="92426" y="78092"/>
                  </a:lnTo>
                  <a:lnTo>
                    <a:pt x="88476" y="43415"/>
                  </a:lnTo>
                  <a:lnTo>
                    <a:pt x="79877" y="24755"/>
                  </a:lnTo>
                  <a:lnTo>
                    <a:pt x="74308" y="16503"/>
                  </a:lnTo>
                  <a:lnTo>
                    <a:pt x="65917" y="11002"/>
                  </a:lnTo>
                  <a:lnTo>
                    <a:pt x="25066" y="21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1882730" y="1667701"/>
            <a:ext cx="717809" cy="2038331"/>
          </a:xfrm>
          <a:custGeom>
            <a:avLst/>
            <a:gdLst/>
            <a:ahLst/>
            <a:cxnLst/>
            <a:rect l="0" t="0" r="0" b="0"/>
            <a:pathLst>
              <a:path w="717809" h="2038331">
                <a:moveTo>
                  <a:pt x="717808" y="2038330"/>
                </a:moveTo>
                <a:lnTo>
                  <a:pt x="709475" y="2000852"/>
                </a:lnTo>
                <a:lnTo>
                  <a:pt x="707714" y="1949428"/>
                </a:lnTo>
                <a:lnTo>
                  <a:pt x="706196" y="1895380"/>
                </a:lnTo>
                <a:lnTo>
                  <a:pt x="698226" y="1833285"/>
                </a:lnTo>
                <a:lnTo>
                  <a:pt x="688612" y="1772726"/>
                </a:lnTo>
                <a:lnTo>
                  <a:pt x="686695" y="1718493"/>
                </a:lnTo>
                <a:lnTo>
                  <a:pt x="677952" y="1657046"/>
                </a:lnTo>
                <a:lnTo>
                  <a:pt x="676140" y="1602706"/>
                </a:lnTo>
                <a:lnTo>
                  <a:pt x="674613" y="1548082"/>
                </a:lnTo>
                <a:lnTo>
                  <a:pt x="666641" y="1485863"/>
                </a:lnTo>
                <a:lnTo>
                  <a:pt x="660146" y="1428407"/>
                </a:lnTo>
                <a:lnTo>
                  <a:pt x="664505" y="1366725"/>
                </a:lnTo>
                <a:lnTo>
                  <a:pt x="661916" y="1311609"/>
                </a:lnTo>
                <a:lnTo>
                  <a:pt x="656075" y="1255661"/>
                </a:lnTo>
                <a:lnTo>
                  <a:pt x="669393" y="1199549"/>
                </a:lnTo>
                <a:lnTo>
                  <a:pt x="674450" y="1143405"/>
                </a:lnTo>
                <a:lnTo>
                  <a:pt x="672206" y="1104412"/>
                </a:lnTo>
                <a:lnTo>
                  <a:pt x="666557" y="1054206"/>
                </a:lnTo>
                <a:lnTo>
                  <a:pt x="665441" y="991993"/>
                </a:lnTo>
                <a:lnTo>
                  <a:pt x="662101" y="936550"/>
                </a:lnTo>
                <a:lnTo>
                  <a:pt x="649554" y="880684"/>
                </a:lnTo>
                <a:lnTo>
                  <a:pt x="653737" y="822028"/>
                </a:lnTo>
                <a:lnTo>
                  <a:pt x="646186" y="761921"/>
                </a:lnTo>
                <a:lnTo>
                  <a:pt x="644519" y="702154"/>
                </a:lnTo>
                <a:lnTo>
                  <a:pt x="629719" y="649664"/>
                </a:lnTo>
                <a:lnTo>
                  <a:pt x="624369" y="595449"/>
                </a:lnTo>
                <a:lnTo>
                  <a:pt x="615990" y="532908"/>
                </a:lnTo>
                <a:lnTo>
                  <a:pt x="613208" y="479449"/>
                </a:lnTo>
                <a:lnTo>
                  <a:pt x="605378" y="417070"/>
                </a:lnTo>
                <a:lnTo>
                  <a:pt x="596851" y="355405"/>
                </a:lnTo>
                <a:lnTo>
                  <a:pt x="597389" y="301343"/>
                </a:lnTo>
                <a:lnTo>
                  <a:pt x="591077" y="241278"/>
                </a:lnTo>
                <a:lnTo>
                  <a:pt x="585632" y="207355"/>
                </a:lnTo>
                <a:lnTo>
                  <a:pt x="586848" y="164451"/>
                </a:lnTo>
                <a:lnTo>
                  <a:pt x="581716" y="103235"/>
                </a:lnTo>
                <a:lnTo>
                  <a:pt x="578829" y="64418"/>
                </a:lnTo>
                <a:lnTo>
                  <a:pt x="564196" y="37059"/>
                </a:lnTo>
                <a:lnTo>
                  <a:pt x="551660" y="21547"/>
                </a:lnTo>
                <a:lnTo>
                  <a:pt x="532051" y="9973"/>
                </a:lnTo>
                <a:lnTo>
                  <a:pt x="494703" y="0"/>
                </a:lnTo>
                <a:lnTo>
                  <a:pt x="457121" y="165"/>
                </a:lnTo>
                <a:lnTo>
                  <a:pt x="395050" y="6688"/>
                </a:lnTo>
                <a:lnTo>
                  <a:pt x="333671" y="20877"/>
                </a:lnTo>
                <a:lnTo>
                  <a:pt x="278804" y="26101"/>
                </a:lnTo>
                <a:lnTo>
                  <a:pt x="222906" y="27133"/>
                </a:lnTo>
                <a:lnTo>
                  <a:pt x="166805" y="27337"/>
                </a:lnTo>
                <a:lnTo>
                  <a:pt x="111833" y="26207"/>
                </a:lnTo>
                <a:lnTo>
                  <a:pt x="55129" y="12731"/>
                </a:lnTo>
                <a:lnTo>
                  <a:pt x="23110" y="2637"/>
                </a:lnTo>
                <a:lnTo>
                  <a:pt x="14860" y="3868"/>
                </a:lnTo>
                <a:lnTo>
                  <a:pt x="8191" y="8198"/>
                </a:lnTo>
                <a:lnTo>
                  <a:pt x="2575" y="14594"/>
                </a:lnTo>
                <a:lnTo>
                  <a:pt x="0" y="22368"/>
                </a:lnTo>
                <a:lnTo>
                  <a:pt x="259" y="40364"/>
                </a:lnTo>
                <a:lnTo>
                  <a:pt x="16383" y="101301"/>
                </a:lnTo>
                <a:lnTo>
                  <a:pt x="30399" y="156876"/>
                </a:lnTo>
                <a:lnTo>
                  <a:pt x="32852" y="210502"/>
                </a:lnTo>
                <a:lnTo>
                  <a:pt x="33337" y="266155"/>
                </a:lnTo>
                <a:lnTo>
                  <a:pt x="33432" y="322209"/>
                </a:lnTo>
                <a:lnTo>
                  <a:pt x="33451" y="378341"/>
                </a:lnTo>
                <a:lnTo>
                  <a:pt x="38669" y="440194"/>
                </a:lnTo>
                <a:lnTo>
                  <a:pt x="36943" y="465880"/>
                </a:lnTo>
                <a:lnTo>
                  <a:pt x="42826" y="527328"/>
                </a:lnTo>
                <a:lnTo>
                  <a:pt x="38618" y="584682"/>
                </a:lnTo>
                <a:lnTo>
                  <a:pt x="43278" y="646351"/>
                </a:lnTo>
                <a:lnTo>
                  <a:pt x="46965" y="701466"/>
                </a:lnTo>
                <a:lnTo>
                  <a:pt x="49988" y="728230"/>
                </a:lnTo>
                <a:lnTo>
                  <a:pt x="48637" y="774008"/>
                </a:lnTo>
                <a:lnTo>
                  <a:pt x="50732" y="796736"/>
                </a:lnTo>
                <a:lnTo>
                  <a:pt x="48783" y="846335"/>
                </a:lnTo>
                <a:lnTo>
                  <a:pt x="53758" y="909358"/>
                </a:lnTo>
                <a:lnTo>
                  <a:pt x="54364" y="964638"/>
                </a:lnTo>
                <a:lnTo>
                  <a:pt x="61729" y="1027406"/>
                </a:lnTo>
                <a:lnTo>
                  <a:pt x="64387" y="1080893"/>
                </a:lnTo>
                <a:lnTo>
                  <a:pt x="64912" y="1136518"/>
                </a:lnTo>
                <a:lnTo>
                  <a:pt x="58745" y="1161402"/>
                </a:lnTo>
                <a:lnTo>
                  <a:pt x="50545" y="1185330"/>
                </a:lnTo>
                <a:lnTo>
                  <a:pt x="45280" y="1238820"/>
                </a:lnTo>
                <a:lnTo>
                  <a:pt x="44241" y="1294445"/>
                </a:lnTo>
                <a:lnTo>
                  <a:pt x="52352" y="1356190"/>
                </a:lnTo>
                <a:lnTo>
                  <a:pt x="54086" y="1410567"/>
                </a:lnTo>
                <a:lnTo>
                  <a:pt x="54429" y="1466368"/>
                </a:lnTo>
                <a:lnTo>
                  <a:pt x="57616" y="1519331"/>
                </a:lnTo>
                <a:lnTo>
                  <a:pt x="65234" y="1581903"/>
                </a:lnTo>
                <a:lnTo>
                  <a:pt x="79567" y="1643349"/>
                </a:lnTo>
                <a:lnTo>
                  <a:pt x="85978" y="1697053"/>
                </a:lnTo>
                <a:lnTo>
                  <a:pt x="94994" y="1759075"/>
                </a:lnTo>
                <a:lnTo>
                  <a:pt x="107865" y="1816505"/>
                </a:lnTo>
                <a:lnTo>
                  <a:pt x="115744" y="1864791"/>
                </a:lnTo>
                <a:lnTo>
                  <a:pt x="118471" y="1918220"/>
                </a:lnTo>
                <a:lnTo>
                  <a:pt x="126699" y="1980182"/>
                </a:lnTo>
                <a:lnTo>
                  <a:pt x="128213" y="202780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2505782" y="1958357"/>
            <a:ext cx="715939" cy="1737146"/>
          </a:xfrm>
          <a:custGeom>
            <a:avLst/>
            <a:gdLst/>
            <a:ahLst/>
            <a:cxnLst/>
            <a:rect l="0" t="0" r="0" b="0"/>
            <a:pathLst>
              <a:path w="715939" h="1737146">
                <a:moveTo>
                  <a:pt x="715938" y="1737145"/>
                </a:moveTo>
                <a:lnTo>
                  <a:pt x="704759" y="1720378"/>
                </a:lnTo>
                <a:lnTo>
                  <a:pt x="697808" y="1687594"/>
                </a:lnTo>
                <a:lnTo>
                  <a:pt x="695459" y="1634594"/>
                </a:lnTo>
                <a:lnTo>
                  <a:pt x="694995" y="1575945"/>
                </a:lnTo>
                <a:lnTo>
                  <a:pt x="689314" y="1519560"/>
                </a:lnTo>
                <a:lnTo>
                  <a:pt x="685333" y="1457816"/>
                </a:lnTo>
                <a:lnTo>
                  <a:pt x="684643" y="1407806"/>
                </a:lnTo>
                <a:lnTo>
                  <a:pt x="684410" y="1348393"/>
                </a:lnTo>
                <a:lnTo>
                  <a:pt x="684364" y="1286008"/>
                </a:lnTo>
                <a:lnTo>
                  <a:pt x="677119" y="1231831"/>
                </a:lnTo>
                <a:lnTo>
                  <a:pt x="674475" y="1170350"/>
                </a:lnTo>
                <a:lnTo>
                  <a:pt x="673952" y="1112799"/>
                </a:lnTo>
                <a:lnTo>
                  <a:pt x="666614" y="1062436"/>
                </a:lnTo>
                <a:lnTo>
                  <a:pt x="663951" y="1001709"/>
                </a:lnTo>
                <a:lnTo>
                  <a:pt x="663425" y="938717"/>
                </a:lnTo>
                <a:lnTo>
                  <a:pt x="676859" y="875424"/>
                </a:lnTo>
                <a:lnTo>
                  <a:pt x="674224" y="812973"/>
                </a:lnTo>
                <a:lnTo>
                  <a:pt x="673903" y="757763"/>
                </a:lnTo>
                <a:lnTo>
                  <a:pt x="666599" y="695010"/>
                </a:lnTo>
                <a:lnTo>
                  <a:pt x="663948" y="641525"/>
                </a:lnTo>
                <a:lnTo>
                  <a:pt x="663424" y="585900"/>
                </a:lnTo>
                <a:lnTo>
                  <a:pt x="656085" y="535918"/>
                </a:lnTo>
                <a:lnTo>
                  <a:pt x="650303" y="478385"/>
                </a:lnTo>
                <a:lnTo>
                  <a:pt x="643831" y="426943"/>
                </a:lnTo>
                <a:lnTo>
                  <a:pt x="630995" y="369212"/>
                </a:lnTo>
                <a:lnTo>
                  <a:pt x="626713" y="347727"/>
                </a:lnTo>
                <a:lnTo>
                  <a:pt x="627256" y="305337"/>
                </a:lnTo>
                <a:lnTo>
                  <a:pt x="620811" y="245400"/>
                </a:lnTo>
                <a:lnTo>
                  <a:pt x="615353" y="211491"/>
                </a:lnTo>
                <a:lnTo>
                  <a:pt x="616564" y="168593"/>
                </a:lnTo>
                <a:lnTo>
                  <a:pt x="604195" y="107377"/>
                </a:lnTo>
                <a:lnTo>
                  <a:pt x="595071" y="43958"/>
                </a:lnTo>
                <a:lnTo>
                  <a:pt x="585629" y="11035"/>
                </a:lnTo>
                <a:lnTo>
                  <a:pt x="579932" y="4998"/>
                </a:lnTo>
                <a:lnTo>
                  <a:pt x="572625" y="2143"/>
                </a:lnTo>
                <a:lnTo>
                  <a:pt x="517171" y="233"/>
                </a:lnTo>
                <a:lnTo>
                  <a:pt x="462812" y="0"/>
                </a:lnTo>
                <a:lnTo>
                  <a:pt x="400241" y="7186"/>
                </a:lnTo>
                <a:lnTo>
                  <a:pt x="346778" y="9823"/>
                </a:lnTo>
                <a:lnTo>
                  <a:pt x="291158" y="10343"/>
                </a:lnTo>
                <a:lnTo>
                  <a:pt x="235111" y="10446"/>
                </a:lnTo>
                <a:lnTo>
                  <a:pt x="178979" y="10467"/>
                </a:lnTo>
                <a:lnTo>
                  <a:pt x="122831" y="10470"/>
                </a:lnTo>
                <a:lnTo>
                  <a:pt x="67850" y="11641"/>
                </a:lnTo>
                <a:lnTo>
                  <a:pt x="25101" y="21924"/>
                </a:lnTo>
                <a:lnTo>
                  <a:pt x="0" y="31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3063792" y="1949230"/>
            <a:ext cx="715939" cy="1767330"/>
          </a:xfrm>
          <a:custGeom>
            <a:avLst/>
            <a:gdLst/>
            <a:ahLst/>
            <a:cxnLst/>
            <a:rect l="0" t="0" r="0" b="0"/>
            <a:pathLst>
              <a:path w="715939" h="1767330">
                <a:moveTo>
                  <a:pt x="715938" y="1767329"/>
                </a:moveTo>
                <a:lnTo>
                  <a:pt x="715938" y="1718398"/>
                </a:lnTo>
                <a:lnTo>
                  <a:pt x="710349" y="1659268"/>
                </a:lnTo>
                <a:lnTo>
                  <a:pt x="706385" y="1602528"/>
                </a:lnTo>
                <a:lnTo>
                  <a:pt x="705602" y="1546260"/>
                </a:lnTo>
                <a:lnTo>
                  <a:pt x="699858" y="1490084"/>
                </a:lnTo>
                <a:lnTo>
                  <a:pt x="694694" y="1435097"/>
                </a:lnTo>
                <a:lnTo>
                  <a:pt x="685946" y="1372802"/>
                </a:lnTo>
                <a:lnTo>
                  <a:pt x="677432" y="1317824"/>
                </a:lnTo>
                <a:lnTo>
                  <a:pt x="674537" y="1258785"/>
                </a:lnTo>
                <a:lnTo>
                  <a:pt x="668376" y="1202322"/>
                </a:lnTo>
                <a:lnTo>
                  <a:pt x="663130" y="1150138"/>
                </a:lnTo>
                <a:lnTo>
                  <a:pt x="655161" y="1098583"/>
                </a:lnTo>
                <a:lnTo>
                  <a:pt x="647651" y="1043946"/>
                </a:lnTo>
                <a:lnTo>
                  <a:pt x="642138" y="990952"/>
                </a:lnTo>
                <a:lnTo>
                  <a:pt x="636490" y="950555"/>
                </a:lnTo>
                <a:lnTo>
                  <a:pt x="641250" y="888460"/>
                </a:lnTo>
                <a:lnTo>
                  <a:pt x="640874" y="834677"/>
                </a:lnTo>
                <a:lnTo>
                  <a:pt x="627559" y="772639"/>
                </a:lnTo>
                <a:lnTo>
                  <a:pt x="615206" y="717692"/>
                </a:lnTo>
                <a:lnTo>
                  <a:pt x="608433" y="664898"/>
                </a:lnTo>
                <a:lnTo>
                  <a:pt x="600049" y="602362"/>
                </a:lnTo>
                <a:lnTo>
                  <a:pt x="591204" y="540921"/>
                </a:lnTo>
                <a:lnTo>
                  <a:pt x="581475" y="480447"/>
                </a:lnTo>
                <a:lnTo>
                  <a:pt x="572149" y="419581"/>
                </a:lnTo>
                <a:lnTo>
                  <a:pt x="566133" y="366326"/>
                </a:lnTo>
                <a:lnTo>
                  <a:pt x="562790" y="339816"/>
                </a:lnTo>
                <a:lnTo>
                  <a:pt x="563938" y="294201"/>
                </a:lnTo>
                <a:lnTo>
                  <a:pt x="551556" y="239641"/>
                </a:lnTo>
                <a:lnTo>
                  <a:pt x="548287" y="187153"/>
                </a:lnTo>
                <a:lnTo>
                  <a:pt x="540353" y="124981"/>
                </a:lnTo>
                <a:lnTo>
                  <a:pt x="531812" y="63343"/>
                </a:lnTo>
                <a:lnTo>
                  <a:pt x="522432" y="30610"/>
                </a:lnTo>
                <a:lnTo>
                  <a:pt x="515574" y="22260"/>
                </a:lnTo>
                <a:lnTo>
                  <a:pt x="495476" y="9863"/>
                </a:lnTo>
                <a:lnTo>
                  <a:pt x="474066" y="6693"/>
                </a:lnTo>
                <a:lnTo>
                  <a:pt x="412772" y="8757"/>
                </a:lnTo>
                <a:lnTo>
                  <a:pt x="357703" y="9008"/>
                </a:lnTo>
                <a:lnTo>
                  <a:pt x="301764" y="9058"/>
                </a:lnTo>
                <a:lnTo>
                  <a:pt x="246825" y="7898"/>
                </a:lnTo>
                <a:lnTo>
                  <a:pt x="184539" y="5"/>
                </a:lnTo>
                <a:lnTo>
                  <a:pt x="130732" y="0"/>
                </a:lnTo>
                <a:lnTo>
                  <a:pt x="81976" y="3812"/>
                </a:lnTo>
                <a:lnTo>
                  <a:pt x="56321" y="2054"/>
                </a:lnTo>
                <a:lnTo>
                  <a:pt x="0" y="90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3565473" y="1712054"/>
            <a:ext cx="782797" cy="2036092"/>
          </a:xfrm>
          <a:custGeom>
            <a:avLst/>
            <a:gdLst/>
            <a:ahLst/>
            <a:cxnLst/>
            <a:rect l="0" t="0" r="0" b="0"/>
            <a:pathLst>
              <a:path w="782797" h="2036092">
                <a:moveTo>
                  <a:pt x="45801" y="319946"/>
                </a:moveTo>
                <a:lnTo>
                  <a:pt x="29013" y="264901"/>
                </a:lnTo>
                <a:lnTo>
                  <a:pt x="25587" y="213493"/>
                </a:lnTo>
                <a:lnTo>
                  <a:pt x="24911" y="158278"/>
                </a:lnTo>
                <a:lnTo>
                  <a:pt x="13313" y="96622"/>
                </a:lnTo>
                <a:lnTo>
                  <a:pt x="0" y="47845"/>
                </a:lnTo>
                <a:lnTo>
                  <a:pt x="59" y="37939"/>
                </a:lnTo>
                <a:lnTo>
                  <a:pt x="6364" y="20694"/>
                </a:lnTo>
                <a:lnTo>
                  <a:pt x="12491" y="16330"/>
                </a:lnTo>
                <a:lnTo>
                  <a:pt x="20085" y="14590"/>
                </a:lnTo>
                <a:lnTo>
                  <a:pt x="76037" y="14615"/>
                </a:lnTo>
                <a:lnTo>
                  <a:pt x="130456" y="14618"/>
                </a:lnTo>
                <a:lnTo>
                  <a:pt x="186266" y="14619"/>
                </a:lnTo>
                <a:lnTo>
                  <a:pt x="244930" y="19833"/>
                </a:lnTo>
                <a:lnTo>
                  <a:pt x="306770" y="15306"/>
                </a:lnTo>
                <a:lnTo>
                  <a:pt x="358787" y="17874"/>
                </a:lnTo>
                <a:lnTo>
                  <a:pt x="381438" y="20745"/>
                </a:lnTo>
                <a:lnTo>
                  <a:pt x="424576" y="19295"/>
                </a:lnTo>
                <a:lnTo>
                  <a:pt x="472481" y="23992"/>
                </a:lnTo>
                <a:lnTo>
                  <a:pt x="532575" y="16662"/>
                </a:lnTo>
                <a:lnTo>
                  <a:pt x="586751" y="15023"/>
                </a:lnTo>
                <a:lnTo>
                  <a:pt x="645065" y="3219"/>
                </a:lnTo>
                <a:lnTo>
                  <a:pt x="655881" y="0"/>
                </a:lnTo>
                <a:lnTo>
                  <a:pt x="665431" y="194"/>
                </a:lnTo>
                <a:lnTo>
                  <a:pt x="682280" y="6648"/>
                </a:lnTo>
                <a:lnTo>
                  <a:pt x="694449" y="20435"/>
                </a:lnTo>
                <a:lnTo>
                  <a:pt x="711793" y="57882"/>
                </a:lnTo>
                <a:lnTo>
                  <a:pt x="721713" y="120980"/>
                </a:lnTo>
                <a:lnTo>
                  <a:pt x="725232" y="147288"/>
                </a:lnTo>
                <a:lnTo>
                  <a:pt x="720595" y="209168"/>
                </a:lnTo>
                <a:lnTo>
                  <a:pt x="720987" y="262925"/>
                </a:lnTo>
                <a:lnTo>
                  <a:pt x="728715" y="324958"/>
                </a:lnTo>
                <a:lnTo>
                  <a:pt x="729869" y="379904"/>
                </a:lnTo>
                <a:lnTo>
                  <a:pt x="733217" y="432698"/>
                </a:lnTo>
                <a:lnTo>
                  <a:pt x="739208" y="482858"/>
                </a:lnTo>
                <a:lnTo>
                  <a:pt x="741561" y="536656"/>
                </a:lnTo>
                <a:lnTo>
                  <a:pt x="749709" y="598698"/>
                </a:lnTo>
                <a:lnTo>
                  <a:pt x="750914" y="653645"/>
                </a:lnTo>
                <a:lnTo>
                  <a:pt x="751152" y="709559"/>
                </a:lnTo>
                <a:lnTo>
                  <a:pt x="751199" y="765663"/>
                </a:lnTo>
                <a:lnTo>
                  <a:pt x="750039" y="820636"/>
                </a:lnTo>
                <a:lnTo>
                  <a:pt x="742145" y="882929"/>
                </a:lnTo>
                <a:lnTo>
                  <a:pt x="748207" y="937907"/>
                </a:lnTo>
                <a:lnTo>
                  <a:pt x="747498" y="993826"/>
                </a:lnTo>
                <a:lnTo>
                  <a:pt x="742029" y="1049933"/>
                </a:lnTo>
                <a:lnTo>
                  <a:pt x="746073" y="1111780"/>
                </a:lnTo>
                <a:lnTo>
                  <a:pt x="741747" y="1166169"/>
                </a:lnTo>
                <a:lnTo>
                  <a:pt x="740893" y="1229208"/>
                </a:lnTo>
                <a:lnTo>
                  <a:pt x="740724" y="1287934"/>
                </a:lnTo>
                <a:lnTo>
                  <a:pt x="746280" y="1339005"/>
                </a:lnTo>
                <a:lnTo>
                  <a:pt x="750237" y="1398529"/>
                </a:lnTo>
                <a:lnTo>
                  <a:pt x="747899" y="1459680"/>
                </a:lnTo>
                <a:lnTo>
                  <a:pt x="745940" y="1507333"/>
                </a:lnTo>
                <a:lnTo>
                  <a:pt x="755759" y="1559768"/>
                </a:lnTo>
                <a:lnTo>
                  <a:pt x="755738" y="1617736"/>
                </a:lnTo>
                <a:lnTo>
                  <a:pt x="760554" y="1671653"/>
                </a:lnTo>
                <a:lnTo>
                  <a:pt x="761505" y="1728533"/>
                </a:lnTo>
                <a:lnTo>
                  <a:pt x="764813" y="1788642"/>
                </a:lnTo>
                <a:lnTo>
                  <a:pt x="770795" y="1840593"/>
                </a:lnTo>
                <a:lnTo>
                  <a:pt x="780407" y="1901552"/>
                </a:lnTo>
                <a:lnTo>
                  <a:pt x="782324" y="1955833"/>
                </a:lnTo>
                <a:lnTo>
                  <a:pt x="782734" y="2016264"/>
                </a:lnTo>
                <a:lnTo>
                  <a:pt x="782796" y="203609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4316684" y="2723060"/>
            <a:ext cx="705410" cy="1119842"/>
          </a:xfrm>
          <a:custGeom>
            <a:avLst/>
            <a:gdLst/>
            <a:ahLst/>
            <a:cxnLst/>
            <a:rect l="0" t="0" r="0" b="0"/>
            <a:pathLst>
              <a:path w="705410" h="1119842">
                <a:moveTo>
                  <a:pt x="0" y="24877"/>
                </a:moveTo>
                <a:lnTo>
                  <a:pt x="42691" y="21758"/>
                </a:lnTo>
                <a:lnTo>
                  <a:pt x="103238" y="15325"/>
                </a:lnTo>
                <a:lnTo>
                  <a:pt x="158216" y="14542"/>
                </a:lnTo>
                <a:lnTo>
                  <a:pt x="214136" y="14387"/>
                </a:lnTo>
                <a:lnTo>
                  <a:pt x="270242" y="14357"/>
                </a:lnTo>
                <a:lnTo>
                  <a:pt x="326386" y="14351"/>
                </a:lnTo>
                <a:lnTo>
                  <a:pt x="382535" y="14349"/>
                </a:lnTo>
                <a:lnTo>
                  <a:pt x="438687" y="15519"/>
                </a:lnTo>
                <a:lnTo>
                  <a:pt x="491719" y="19563"/>
                </a:lnTo>
                <a:lnTo>
                  <a:pt x="547071" y="6630"/>
                </a:lnTo>
                <a:lnTo>
                  <a:pt x="568356" y="0"/>
                </a:lnTo>
                <a:lnTo>
                  <a:pt x="576606" y="1273"/>
                </a:lnTo>
                <a:lnTo>
                  <a:pt x="583275" y="5632"/>
                </a:lnTo>
                <a:lnTo>
                  <a:pt x="588892" y="12047"/>
                </a:lnTo>
                <a:lnTo>
                  <a:pt x="595132" y="31653"/>
                </a:lnTo>
                <a:lnTo>
                  <a:pt x="604727" y="82368"/>
                </a:lnTo>
                <a:lnTo>
                  <a:pt x="610652" y="136276"/>
                </a:lnTo>
                <a:lnTo>
                  <a:pt x="619563" y="198341"/>
                </a:lnTo>
                <a:lnTo>
                  <a:pt x="620862" y="253291"/>
                </a:lnTo>
                <a:lnTo>
                  <a:pt x="624238" y="306086"/>
                </a:lnTo>
                <a:lnTo>
                  <a:pt x="630234" y="356245"/>
                </a:lnTo>
                <a:lnTo>
                  <a:pt x="632588" y="410044"/>
                </a:lnTo>
                <a:lnTo>
                  <a:pt x="640736" y="472086"/>
                </a:lnTo>
                <a:lnTo>
                  <a:pt x="643111" y="525863"/>
                </a:lnTo>
                <a:lnTo>
                  <a:pt x="656853" y="587900"/>
                </a:lnTo>
                <a:lnTo>
                  <a:pt x="662022" y="642846"/>
                </a:lnTo>
                <a:lnTo>
                  <a:pt x="666163" y="695641"/>
                </a:lnTo>
                <a:lnTo>
                  <a:pt x="672310" y="745800"/>
                </a:lnTo>
                <a:lnTo>
                  <a:pt x="674694" y="799599"/>
                </a:lnTo>
                <a:lnTo>
                  <a:pt x="682849" y="861640"/>
                </a:lnTo>
                <a:lnTo>
                  <a:pt x="684055" y="916587"/>
                </a:lnTo>
                <a:lnTo>
                  <a:pt x="687413" y="972501"/>
                </a:lnTo>
                <a:lnTo>
                  <a:pt x="693405" y="1028606"/>
                </a:lnTo>
                <a:lnTo>
                  <a:pt x="695759" y="1082409"/>
                </a:lnTo>
                <a:lnTo>
                  <a:pt x="705409" y="11198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4881229" y="2434504"/>
            <a:ext cx="1109487" cy="1524212"/>
          </a:xfrm>
          <a:custGeom>
            <a:avLst/>
            <a:gdLst/>
            <a:ahLst/>
            <a:cxnLst/>
            <a:rect l="0" t="0" r="0" b="0"/>
            <a:pathLst>
              <a:path w="1109487" h="1524212">
                <a:moveTo>
                  <a:pt x="35579" y="376604"/>
                </a:moveTo>
                <a:lnTo>
                  <a:pt x="35579" y="317988"/>
                </a:lnTo>
                <a:lnTo>
                  <a:pt x="34409" y="264983"/>
                </a:lnTo>
                <a:lnTo>
                  <a:pt x="26514" y="203111"/>
                </a:lnTo>
                <a:lnTo>
                  <a:pt x="24170" y="149355"/>
                </a:lnTo>
                <a:lnTo>
                  <a:pt x="16024" y="87322"/>
                </a:lnTo>
                <a:lnTo>
                  <a:pt x="6413" y="33546"/>
                </a:lnTo>
                <a:lnTo>
                  <a:pt x="0" y="10055"/>
                </a:lnTo>
                <a:lnTo>
                  <a:pt x="1331" y="3556"/>
                </a:lnTo>
                <a:lnTo>
                  <a:pt x="5728" y="394"/>
                </a:lnTo>
                <a:lnTo>
                  <a:pt x="19972" y="0"/>
                </a:lnTo>
                <a:lnTo>
                  <a:pt x="73472" y="12398"/>
                </a:lnTo>
                <a:lnTo>
                  <a:pt x="129779" y="29267"/>
                </a:lnTo>
                <a:lnTo>
                  <a:pt x="164876" y="36603"/>
                </a:lnTo>
                <a:lnTo>
                  <a:pt x="225265" y="47691"/>
                </a:lnTo>
                <a:lnTo>
                  <a:pt x="278461" y="60943"/>
                </a:lnTo>
                <a:lnTo>
                  <a:pt x="339619" y="69236"/>
                </a:lnTo>
                <a:lnTo>
                  <a:pt x="392384" y="78110"/>
                </a:lnTo>
                <a:lnTo>
                  <a:pt x="446654" y="84196"/>
                </a:lnTo>
                <a:lnTo>
                  <a:pt x="502434" y="96316"/>
                </a:lnTo>
                <a:lnTo>
                  <a:pt x="557343" y="100400"/>
                </a:lnTo>
                <a:lnTo>
                  <a:pt x="619622" y="93628"/>
                </a:lnTo>
                <a:lnTo>
                  <a:pt x="674598" y="99826"/>
                </a:lnTo>
                <a:lnTo>
                  <a:pt x="730517" y="102264"/>
                </a:lnTo>
                <a:lnTo>
                  <a:pt x="793422" y="95549"/>
                </a:lnTo>
                <a:lnTo>
                  <a:pt x="855157" y="87169"/>
                </a:lnTo>
                <a:lnTo>
                  <a:pt x="893489" y="83395"/>
                </a:lnTo>
                <a:lnTo>
                  <a:pt x="914442" y="88752"/>
                </a:lnTo>
                <a:lnTo>
                  <a:pt x="923305" y="93456"/>
                </a:lnTo>
                <a:lnTo>
                  <a:pt x="929213" y="102441"/>
                </a:lnTo>
                <a:lnTo>
                  <a:pt x="945063" y="164130"/>
                </a:lnTo>
                <a:lnTo>
                  <a:pt x="950275" y="223413"/>
                </a:lnTo>
                <a:lnTo>
                  <a:pt x="951305" y="284517"/>
                </a:lnTo>
                <a:lnTo>
                  <a:pt x="951508" y="346976"/>
                </a:lnTo>
                <a:lnTo>
                  <a:pt x="953888" y="402034"/>
                </a:lnTo>
                <a:lnTo>
                  <a:pt x="968223" y="444105"/>
                </a:lnTo>
                <a:lnTo>
                  <a:pt x="971748" y="496783"/>
                </a:lnTo>
                <a:lnTo>
                  <a:pt x="979679" y="552248"/>
                </a:lnTo>
                <a:lnTo>
                  <a:pt x="985579" y="611384"/>
                </a:lnTo>
                <a:lnTo>
                  <a:pt x="992074" y="673455"/>
                </a:lnTo>
                <a:lnTo>
                  <a:pt x="993357" y="730776"/>
                </a:lnTo>
                <a:lnTo>
                  <a:pt x="996730" y="787159"/>
                </a:lnTo>
                <a:lnTo>
                  <a:pt x="1011622" y="850163"/>
                </a:lnTo>
                <a:lnTo>
                  <a:pt x="1022218" y="903678"/>
                </a:lnTo>
                <a:lnTo>
                  <a:pt x="1030246" y="964899"/>
                </a:lnTo>
                <a:lnTo>
                  <a:pt x="1041928" y="1017676"/>
                </a:lnTo>
                <a:lnTo>
                  <a:pt x="1051327" y="1080243"/>
                </a:lnTo>
                <a:lnTo>
                  <a:pt x="1062989" y="1132183"/>
                </a:lnTo>
                <a:lnTo>
                  <a:pt x="1069625" y="1184384"/>
                </a:lnTo>
                <a:lnTo>
                  <a:pt x="1076265" y="1234426"/>
                </a:lnTo>
                <a:lnTo>
                  <a:pt x="1078747" y="1288202"/>
                </a:lnTo>
                <a:lnTo>
                  <a:pt x="1086922" y="1350238"/>
                </a:lnTo>
                <a:lnTo>
                  <a:pt x="1096564" y="1410791"/>
                </a:lnTo>
                <a:lnTo>
                  <a:pt x="1105878" y="1471667"/>
                </a:lnTo>
                <a:lnTo>
                  <a:pt x="1109486" y="15242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4948394" y="3832373"/>
            <a:ext cx="1031793" cy="92347"/>
          </a:xfrm>
          <a:custGeom>
            <a:avLst/>
            <a:gdLst/>
            <a:ahLst/>
            <a:cxnLst/>
            <a:rect l="0" t="0" r="0" b="0"/>
            <a:pathLst>
              <a:path w="1031793" h="92347">
                <a:moveTo>
                  <a:pt x="0" y="0"/>
                </a:moveTo>
                <a:lnTo>
                  <a:pt x="55044" y="16788"/>
                </a:lnTo>
                <a:lnTo>
                  <a:pt x="114512" y="26084"/>
                </a:lnTo>
                <a:lnTo>
                  <a:pt x="166075" y="37734"/>
                </a:lnTo>
                <a:lnTo>
                  <a:pt x="218201" y="44368"/>
                </a:lnTo>
                <a:lnTo>
                  <a:pt x="280595" y="52722"/>
                </a:lnTo>
                <a:lnTo>
                  <a:pt x="336427" y="67153"/>
                </a:lnTo>
                <a:lnTo>
                  <a:pt x="397823" y="75957"/>
                </a:lnTo>
                <a:lnTo>
                  <a:pt x="460833" y="84308"/>
                </a:lnTo>
                <a:lnTo>
                  <a:pt x="516111" y="92346"/>
                </a:lnTo>
                <a:lnTo>
                  <a:pt x="572090" y="88691"/>
                </a:lnTo>
                <a:lnTo>
                  <a:pt x="629378" y="86279"/>
                </a:lnTo>
                <a:lnTo>
                  <a:pt x="689567" y="89615"/>
                </a:lnTo>
                <a:lnTo>
                  <a:pt x="741534" y="85292"/>
                </a:lnTo>
                <a:lnTo>
                  <a:pt x="804095" y="84438"/>
                </a:lnTo>
                <a:lnTo>
                  <a:pt x="862726" y="81150"/>
                </a:lnTo>
                <a:lnTo>
                  <a:pt x="924957" y="75171"/>
                </a:lnTo>
                <a:lnTo>
                  <a:pt x="977934" y="66754"/>
                </a:lnTo>
                <a:lnTo>
                  <a:pt x="1031792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Custom</PresentationFormat>
  <Paragraphs>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1.1 – Reporting Frequency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3</cp:revision>
  <dcterms:created xsi:type="dcterms:W3CDTF">2013-09-03T14:06:56Z</dcterms:created>
  <dcterms:modified xsi:type="dcterms:W3CDTF">2013-09-04T11:27:12Z</dcterms:modified>
</cp:coreProperties>
</file>